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7" r:id="rId1"/>
  </p:sldMasterIdLst>
  <p:notesMasterIdLst>
    <p:notesMasterId r:id="rId21"/>
  </p:notesMasterIdLst>
  <p:sldIdLst>
    <p:sldId id="313" r:id="rId2"/>
    <p:sldId id="256" r:id="rId3"/>
    <p:sldId id="312" r:id="rId4"/>
    <p:sldId id="258" r:id="rId5"/>
    <p:sldId id="259" r:id="rId6"/>
    <p:sldId id="260" r:id="rId7"/>
    <p:sldId id="261" r:id="rId8"/>
    <p:sldId id="262" r:id="rId9"/>
    <p:sldId id="263" r:id="rId10"/>
    <p:sldId id="264" r:id="rId11"/>
    <p:sldId id="265" r:id="rId12"/>
    <p:sldId id="266" r:id="rId13"/>
    <p:sldId id="317" r:id="rId14"/>
    <p:sldId id="268" r:id="rId15"/>
    <p:sldId id="287" r:id="rId16"/>
    <p:sldId id="315" r:id="rId17"/>
    <p:sldId id="314" r:id="rId18"/>
    <p:sldId id="270" r:id="rId19"/>
    <p:sldId id="269" r:id="rId20"/>
  </p:sldIdLst>
  <p:sldSz cx="9144000" cy="5143500" type="screen16x9"/>
  <p:notesSz cx="6858000" cy="9144000"/>
  <p:embeddedFontLst>
    <p:embeddedFont>
      <p:font typeface="Albert Sans" panose="020B0604020202020204" charset="0"/>
      <p:regular r:id="rId22"/>
      <p:bold r:id="rId23"/>
      <p:italic r:id="rId24"/>
      <p:boldItalic r:id="rId25"/>
    </p:embeddedFont>
    <p:embeddedFont>
      <p:font typeface="Albert Sans SemiBold" panose="020B0604020202020204" charset="0"/>
      <p:regular r:id="rId26"/>
      <p:bold r:id="rId27"/>
      <p:italic r:id="rId28"/>
      <p:boldItalic r:id="rId29"/>
    </p:embeddedFont>
    <p:embeddedFont>
      <p:font typeface="Algerian" panose="04020705040A02060702" pitchFamily="82" charset="0"/>
      <p:regular r:id="rId30"/>
    </p:embeddedFont>
    <p:embeddedFont>
      <p:font typeface="Archivo" panose="020B0604020202020204" charset="0"/>
      <p:regular r:id="rId31"/>
      <p:bold r:id="rId32"/>
      <p:italic r:id="rId33"/>
      <p:boldItalic r:id="rId34"/>
    </p:embeddedFont>
    <p:embeddedFont>
      <p:font typeface="Archivo SemiBold" panose="020B0604020202020204" charset="0"/>
      <p:regular r:id="rId35"/>
      <p:bold r:id="rId36"/>
      <p:italic r:id="rId37"/>
      <p:boldItalic r:id="rId38"/>
    </p:embeddedFont>
    <p:embeddedFont>
      <p:font typeface="Arial Black" panose="020B0A04020102020204" pitchFamily="34" charset="0"/>
      <p:bold r:id="rId39"/>
    </p:embeddedFont>
    <p:embeddedFont>
      <p:font typeface="Calibri" panose="020F0502020204030204" pitchFamily="34" charset="0"/>
      <p:regular r:id="rId40"/>
      <p:bold r:id="rId41"/>
      <p:italic r:id="rId42"/>
      <p:boldItalic r:id="rId43"/>
    </p:embeddedFont>
    <p:embeddedFont>
      <p:font typeface="Cascadia Code ExtraLight" panose="020B0609020000020004" pitchFamily="49" charset="0"/>
      <p:regular r:id="rId44"/>
      <p:italic r:id="rId45"/>
    </p:embeddedFont>
    <p:embeddedFont>
      <p:font typeface="Castellar" panose="020A0402060406010301" pitchFamily="18" charset="0"/>
      <p:regular r:id="rId46"/>
    </p:embeddedFont>
    <p:embeddedFont>
      <p:font typeface="Centaur" panose="02030504050205020304" pitchFamily="18" charset="0"/>
      <p:regular r:id="rId47"/>
    </p:embeddedFont>
    <p:embeddedFont>
      <p:font typeface="Copperplate Gothic Light" panose="020E0507020206020404" pitchFamily="34" charset="0"/>
      <p:regular r:id="rId48"/>
    </p:embeddedFont>
    <p:embeddedFont>
      <p:font typeface="HP Simplified" panose="020B0606020204020204" pitchFamily="34" charset="0"/>
      <p:regular r:id="rId49"/>
      <p:bold r:id="rId50"/>
      <p:italic r:id="rId51"/>
      <p:boldItalic r:id="rId52"/>
    </p:embeddedFont>
    <p:embeddedFont>
      <p:font typeface="Rockwell" panose="02060603020205020403" pitchFamily="18" charset="0"/>
      <p:regular r:id="rId53"/>
      <p:bold r:id="rId54"/>
      <p:italic r:id="rId55"/>
      <p:boldItalic r:id="rId56"/>
    </p:embeddedFont>
    <p:embeddedFont>
      <p:font typeface="ROG Fonts" panose="00000500000000000000" pitchFamily="50" charset="0"/>
      <p:regular r:id="rId57"/>
    </p:embeddedFont>
    <p:embeddedFont>
      <p:font typeface="Source Sans Pro" panose="020B0503030403020204" pitchFamily="34" charset="0"/>
      <p:regular r:id="rId58"/>
      <p:bold r:id="rId59"/>
      <p:italic r:id="rId60"/>
      <p:boldItalic r:id="rId61"/>
    </p:embeddedFont>
    <p:embeddedFont>
      <p:font typeface="Vladimir Script" panose="03050402040407070305" pitchFamily="66" charset="0"/>
      <p:regular r:id="rId6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265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27F4498-0B0F-4B7A-864D-94C5808AF18C}">
  <a:tblStyle styleId="{F27F4498-0B0F-4B7A-864D-94C5808AF18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font" Target="fonts/font5.fntdata"/><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font" Target="fonts/font21.fntdata"/><Relationship Id="rId47" Type="http://schemas.openxmlformats.org/officeDocument/2006/relationships/font" Target="fonts/font26.fntdata"/><Relationship Id="rId50" Type="http://schemas.openxmlformats.org/officeDocument/2006/relationships/font" Target="fonts/font29.fntdata"/><Relationship Id="rId55" Type="http://schemas.openxmlformats.org/officeDocument/2006/relationships/font" Target="fonts/font34.fntdata"/><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8.fntdata"/><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font" Target="fonts/font19.fntdata"/><Relationship Id="rId45" Type="http://schemas.openxmlformats.org/officeDocument/2006/relationships/font" Target="fonts/font24.fntdata"/><Relationship Id="rId53" Type="http://schemas.openxmlformats.org/officeDocument/2006/relationships/font" Target="fonts/font32.fntdata"/><Relationship Id="rId58" Type="http://schemas.openxmlformats.org/officeDocument/2006/relationships/font" Target="fonts/font37.fntdata"/><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font" Target="fonts/font40.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font" Target="fonts/font22.fntdata"/><Relationship Id="rId48" Type="http://schemas.openxmlformats.org/officeDocument/2006/relationships/font" Target="fonts/font27.fntdata"/><Relationship Id="rId56" Type="http://schemas.openxmlformats.org/officeDocument/2006/relationships/font" Target="fonts/font35.fntdata"/><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3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 Id="rId46" Type="http://schemas.openxmlformats.org/officeDocument/2006/relationships/font" Target="fonts/font25.fntdata"/><Relationship Id="rId59" Type="http://schemas.openxmlformats.org/officeDocument/2006/relationships/font" Target="fonts/font38.fntdata"/><Relationship Id="rId20" Type="http://schemas.openxmlformats.org/officeDocument/2006/relationships/slide" Target="slides/slide19.xml"/><Relationship Id="rId41" Type="http://schemas.openxmlformats.org/officeDocument/2006/relationships/font" Target="fonts/font20.fntdata"/><Relationship Id="rId54" Type="http://schemas.openxmlformats.org/officeDocument/2006/relationships/font" Target="fonts/font33.fntdata"/><Relationship Id="rId62" Type="http://schemas.openxmlformats.org/officeDocument/2006/relationships/font" Target="fonts/font4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49" Type="http://schemas.openxmlformats.org/officeDocument/2006/relationships/font" Target="fonts/font28.fntdata"/><Relationship Id="rId57" Type="http://schemas.openxmlformats.org/officeDocument/2006/relationships/font" Target="fonts/font36.fntdata"/><Relationship Id="rId10" Type="http://schemas.openxmlformats.org/officeDocument/2006/relationships/slide" Target="slides/slide9.xml"/><Relationship Id="rId31" Type="http://schemas.openxmlformats.org/officeDocument/2006/relationships/font" Target="fonts/font10.fntdata"/><Relationship Id="rId44" Type="http://schemas.openxmlformats.org/officeDocument/2006/relationships/font" Target="fonts/font23.fntdata"/><Relationship Id="rId52" Type="http://schemas.openxmlformats.org/officeDocument/2006/relationships/font" Target="fonts/font31.fntdata"/><Relationship Id="rId60" Type="http://schemas.openxmlformats.org/officeDocument/2006/relationships/font" Target="fonts/font39.fntdata"/><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font" Target="fonts/font18.fntdata"/></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2.jpg>
</file>

<file path=ppt/media/image3.png>
</file>

<file path=ppt/media/image4.pn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0"/>
        <p:cNvGrpSpPr/>
        <p:nvPr/>
      </p:nvGrpSpPr>
      <p:grpSpPr>
        <a:xfrm>
          <a:off x="0" y="0"/>
          <a:ext cx="0" cy="0"/>
          <a:chOff x="0" y="0"/>
          <a:chExt cx="0" cy="0"/>
        </a:xfrm>
      </p:grpSpPr>
      <p:sp>
        <p:nvSpPr>
          <p:cNvPr id="831" name="Google Shape;831;g2566e66be65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2" name="Google Shape;832;g2566e66be65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Google Shape;845;g2566e66be65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6" name="Google Shape;846;g2566e66be65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
        <p:cNvGrpSpPr/>
        <p:nvPr/>
      </p:nvGrpSpPr>
      <p:grpSpPr>
        <a:xfrm>
          <a:off x="0" y="0"/>
          <a:ext cx="0" cy="0"/>
          <a:chOff x="0" y="0"/>
          <a:chExt cx="0" cy="0"/>
        </a:xfrm>
      </p:grpSpPr>
      <p:sp>
        <p:nvSpPr>
          <p:cNvPr id="870" name="Google Shape;870;g2566e66be65_0_3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1" name="Google Shape;871;g2566e66be65_0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6"/>
        <p:cNvGrpSpPr/>
        <p:nvPr/>
      </p:nvGrpSpPr>
      <p:grpSpPr>
        <a:xfrm>
          <a:off x="0" y="0"/>
          <a:ext cx="0" cy="0"/>
          <a:chOff x="0" y="0"/>
          <a:chExt cx="0" cy="0"/>
        </a:xfrm>
      </p:grpSpPr>
      <p:sp>
        <p:nvSpPr>
          <p:cNvPr id="1177" name="Google Shape;1177;g256caa216a7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8" name="Google Shape;1178;g256caa216a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2566e66be65_0_3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2566e66be65_0_3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
        <p:cNvGrpSpPr/>
        <p:nvPr/>
      </p:nvGrpSpPr>
      <p:grpSpPr>
        <a:xfrm>
          <a:off x="0" y="0"/>
          <a:ext cx="0" cy="0"/>
          <a:chOff x="0" y="0"/>
          <a:chExt cx="0" cy="0"/>
        </a:xfrm>
      </p:grpSpPr>
      <p:sp>
        <p:nvSpPr>
          <p:cNvPr id="878" name="Google Shape;878;g2566e66be65_0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9" name="Google Shape;879;g2566e66be65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
        <p:cNvGrpSpPr/>
        <p:nvPr/>
      </p:nvGrpSpPr>
      <p:grpSpPr>
        <a:xfrm>
          <a:off x="0" y="0"/>
          <a:ext cx="0" cy="0"/>
          <a:chOff x="0" y="0"/>
          <a:chExt cx="0" cy="0"/>
        </a:xfrm>
      </p:grpSpPr>
      <p:sp>
        <p:nvSpPr>
          <p:cNvPr id="730" name="Google Shape;730;g2562bf3a961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 name="Google Shape;731;g2562bf3a961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2562bf3a961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2562bf3a961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g2562bf3a961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 name="Google Shape;757;g2562bf3a961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g2566e66be65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 name="Google Shape;766;g2566e66be65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2566e66be65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2566e66be6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g2566e66be65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6" name="Google Shape;796;g2566e66be65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2566e66be65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2566e66be65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6375" y="895350"/>
            <a:ext cx="3855600" cy="17832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5300" b="0">
                <a:latin typeface="Archivo"/>
                <a:ea typeface="Archivo"/>
                <a:cs typeface="Archivo"/>
                <a:sym typeface="Archivo"/>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6375" y="3612975"/>
            <a:ext cx="2279100" cy="713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600">
                <a:latin typeface="Albert Sans"/>
                <a:ea typeface="Albert Sans"/>
                <a:cs typeface="Albert Sans"/>
                <a:sym typeface="Albert Sans"/>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a:spLocks noGrp="1"/>
          </p:cNvSpPr>
          <p:nvPr>
            <p:ph type="pic" idx="2"/>
          </p:nvPr>
        </p:nvSpPr>
        <p:spPr>
          <a:xfrm>
            <a:off x="4620729" y="127225"/>
            <a:ext cx="4410000" cy="4889100"/>
          </a:xfrm>
          <a:prstGeom prst="rect">
            <a:avLst/>
          </a:prstGeom>
          <a:noFill/>
          <a:ln>
            <a:noFill/>
          </a:ln>
        </p:spPr>
      </p:sp>
      <p:grpSp>
        <p:nvGrpSpPr>
          <p:cNvPr id="12" name="Google Shape;12;p2"/>
          <p:cNvGrpSpPr/>
          <p:nvPr/>
        </p:nvGrpSpPr>
        <p:grpSpPr>
          <a:xfrm>
            <a:off x="144844" y="127646"/>
            <a:ext cx="571528" cy="186357"/>
            <a:chOff x="3579050" y="4124150"/>
            <a:chExt cx="1822475" cy="594250"/>
          </a:xfrm>
        </p:grpSpPr>
        <p:sp>
          <p:nvSpPr>
            <p:cNvPr id="13" name="Google Shape;13;p2"/>
            <p:cNvSpPr/>
            <p:nvPr/>
          </p:nvSpPr>
          <p:spPr>
            <a:xfrm>
              <a:off x="3579050" y="4124150"/>
              <a:ext cx="1822475" cy="167950"/>
            </a:xfrm>
            <a:custGeom>
              <a:avLst/>
              <a:gdLst/>
              <a:ahLst/>
              <a:cxnLst/>
              <a:rect l="l" t="t" r="r" b="b"/>
              <a:pathLst>
                <a:path w="72899" h="6718" extrusionOk="0">
                  <a:moveTo>
                    <a:pt x="1402" y="1"/>
                  </a:moveTo>
                  <a:cubicBezTo>
                    <a:pt x="628" y="1"/>
                    <a:pt x="0" y="628"/>
                    <a:pt x="0" y="1381"/>
                  </a:cubicBezTo>
                  <a:cubicBezTo>
                    <a:pt x="0" y="2135"/>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62"/>
                    <a:pt x="72270" y="3955"/>
                    <a:pt x="71517" y="3955"/>
                  </a:cubicBezTo>
                  <a:cubicBezTo>
                    <a:pt x="69508" y="3955"/>
                    <a:pt x="68567" y="3223"/>
                    <a:pt x="67353" y="2281"/>
                  </a:cubicBezTo>
                  <a:cubicBezTo>
                    <a:pt x="65993" y="1193"/>
                    <a:pt x="64487" y="1"/>
                    <a:pt x="61495" y="1"/>
                  </a:cubicBezTo>
                  <a:cubicBezTo>
                    <a:pt x="58524" y="1"/>
                    <a:pt x="56975" y="1193"/>
                    <a:pt x="55636" y="2281"/>
                  </a:cubicBezTo>
                  <a:cubicBezTo>
                    <a:pt x="54464" y="3223"/>
                    <a:pt x="53523" y="3955"/>
                    <a:pt x="51472" y="3955"/>
                  </a:cubicBezTo>
                  <a:cubicBezTo>
                    <a:pt x="49464" y="3955"/>
                    <a:pt x="48522" y="3223"/>
                    <a:pt x="47329" y="2281"/>
                  </a:cubicBezTo>
                  <a:cubicBezTo>
                    <a:pt x="45969" y="1193"/>
                    <a:pt x="44442" y="1"/>
                    <a:pt x="41471" y="1"/>
                  </a:cubicBezTo>
                  <a:cubicBezTo>
                    <a:pt x="38479" y="1"/>
                    <a:pt x="36930" y="1193"/>
                    <a:pt x="35612" y="2281"/>
                  </a:cubicBezTo>
                  <a:cubicBezTo>
                    <a:pt x="34420" y="3223"/>
                    <a:pt x="33478" y="3955"/>
                    <a:pt x="31448" y="3955"/>
                  </a:cubicBezTo>
                  <a:cubicBezTo>
                    <a:pt x="29440" y="3955"/>
                    <a:pt x="28498" y="3223"/>
                    <a:pt x="27285" y="2281"/>
                  </a:cubicBezTo>
                  <a:cubicBezTo>
                    <a:pt x="25925" y="1193"/>
                    <a:pt x="24418" y="1"/>
                    <a:pt x="21426" y="1"/>
                  </a:cubicBezTo>
                  <a:cubicBezTo>
                    <a:pt x="18455" y="1"/>
                    <a:pt x="16907" y="1193"/>
                    <a:pt x="15567" y="2281"/>
                  </a:cubicBezTo>
                  <a:cubicBezTo>
                    <a:pt x="14396" y="3223"/>
                    <a:pt x="13454" y="3955"/>
                    <a:pt x="11404" y="3955"/>
                  </a:cubicBezTo>
                  <a:cubicBezTo>
                    <a:pt x="9395" y="3955"/>
                    <a:pt x="8453" y="3223"/>
                    <a:pt x="7261" y="2281"/>
                  </a:cubicBezTo>
                  <a:cubicBezTo>
                    <a:pt x="5901" y="1193"/>
                    <a:pt x="4373" y="1"/>
                    <a:pt x="1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579050" y="4337050"/>
              <a:ext cx="1822475" cy="167925"/>
            </a:xfrm>
            <a:custGeom>
              <a:avLst/>
              <a:gdLst/>
              <a:ahLst/>
              <a:cxnLst/>
              <a:rect l="l" t="t" r="r" b="b"/>
              <a:pathLst>
                <a:path w="72899" h="6717" extrusionOk="0">
                  <a:moveTo>
                    <a:pt x="1402" y="0"/>
                  </a:moveTo>
                  <a:cubicBezTo>
                    <a:pt x="628" y="0"/>
                    <a:pt x="0" y="628"/>
                    <a:pt x="0" y="1381"/>
                  </a:cubicBezTo>
                  <a:cubicBezTo>
                    <a:pt x="0" y="2156"/>
                    <a:pt x="628" y="2783"/>
                    <a:pt x="1402" y="2783"/>
                  </a:cubicBezTo>
                  <a:cubicBezTo>
                    <a:pt x="3411" y="2783"/>
                    <a:pt x="4352" y="3516"/>
                    <a:pt x="5545" y="4457"/>
                  </a:cubicBezTo>
                  <a:cubicBezTo>
                    <a:pt x="6905" y="5524"/>
                    <a:pt x="8432" y="6717"/>
                    <a:pt x="11404" y="6717"/>
                  </a:cubicBezTo>
                  <a:cubicBezTo>
                    <a:pt x="14396" y="6717"/>
                    <a:pt x="15944" y="5524"/>
                    <a:pt x="17262" y="4457"/>
                  </a:cubicBezTo>
                  <a:cubicBezTo>
                    <a:pt x="18455" y="3516"/>
                    <a:pt x="19396" y="2783"/>
                    <a:pt x="21426" y="2783"/>
                  </a:cubicBezTo>
                  <a:cubicBezTo>
                    <a:pt x="23435" y="2783"/>
                    <a:pt x="24376" y="3516"/>
                    <a:pt x="25590" y="4457"/>
                  </a:cubicBezTo>
                  <a:cubicBezTo>
                    <a:pt x="26950" y="5524"/>
                    <a:pt x="28456" y="6717"/>
                    <a:pt x="31448" y="6717"/>
                  </a:cubicBezTo>
                  <a:cubicBezTo>
                    <a:pt x="34420" y="6717"/>
                    <a:pt x="35968" y="5524"/>
                    <a:pt x="37307" y="4457"/>
                  </a:cubicBezTo>
                  <a:cubicBezTo>
                    <a:pt x="38479" y="3516"/>
                    <a:pt x="39420" y="2783"/>
                    <a:pt x="41471" y="2783"/>
                  </a:cubicBezTo>
                  <a:cubicBezTo>
                    <a:pt x="43480" y="2783"/>
                    <a:pt x="44421" y="3516"/>
                    <a:pt x="45614" y="4457"/>
                  </a:cubicBezTo>
                  <a:cubicBezTo>
                    <a:pt x="46974" y="5524"/>
                    <a:pt x="48501" y="6717"/>
                    <a:pt x="51472" y="6717"/>
                  </a:cubicBezTo>
                  <a:cubicBezTo>
                    <a:pt x="54464" y="6717"/>
                    <a:pt x="56013" y="5524"/>
                    <a:pt x="57331" y="4457"/>
                  </a:cubicBezTo>
                  <a:cubicBezTo>
                    <a:pt x="58524" y="3516"/>
                    <a:pt x="59465" y="2783"/>
                    <a:pt x="61495" y="2783"/>
                  </a:cubicBezTo>
                  <a:cubicBezTo>
                    <a:pt x="63503" y="2783"/>
                    <a:pt x="64445" y="3516"/>
                    <a:pt x="65659" y="4457"/>
                  </a:cubicBezTo>
                  <a:cubicBezTo>
                    <a:pt x="67019" y="5524"/>
                    <a:pt x="68525" y="6717"/>
                    <a:pt x="71517" y="6717"/>
                  </a:cubicBezTo>
                  <a:cubicBezTo>
                    <a:pt x="72270" y="6717"/>
                    <a:pt x="72898" y="6089"/>
                    <a:pt x="72898" y="5336"/>
                  </a:cubicBezTo>
                  <a:cubicBezTo>
                    <a:pt x="72898" y="4583"/>
                    <a:pt x="72270" y="3955"/>
                    <a:pt x="71517" y="3955"/>
                  </a:cubicBezTo>
                  <a:cubicBezTo>
                    <a:pt x="69508" y="3955"/>
                    <a:pt x="68567" y="3223"/>
                    <a:pt x="67353" y="2281"/>
                  </a:cubicBezTo>
                  <a:cubicBezTo>
                    <a:pt x="65993" y="1214"/>
                    <a:pt x="64487" y="0"/>
                    <a:pt x="61495" y="0"/>
                  </a:cubicBezTo>
                  <a:cubicBezTo>
                    <a:pt x="58524" y="0"/>
                    <a:pt x="56975" y="1214"/>
                    <a:pt x="55636" y="2281"/>
                  </a:cubicBezTo>
                  <a:cubicBezTo>
                    <a:pt x="54464" y="3223"/>
                    <a:pt x="53523" y="3955"/>
                    <a:pt x="51472" y="3955"/>
                  </a:cubicBezTo>
                  <a:cubicBezTo>
                    <a:pt x="49464" y="3955"/>
                    <a:pt x="48522" y="3223"/>
                    <a:pt x="47329" y="2281"/>
                  </a:cubicBezTo>
                  <a:cubicBezTo>
                    <a:pt x="45969" y="1214"/>
                    <a:pt x="44442" y="0"/>
                    <a:pt x="41471" y="0"/>
                  </a:cubicBezTo>
                  <a:cubicBezTo>
                    <a:pt x="38479" y="0"/>
                    <a:pt x="36930" y="1214"/>
                    <a:pt x="35612" y="2281"/>
                  </a:cubicBezTo>
                  <a:cubicBezTo>
                    <a:pt x="34420" y="3223"/>
                    <a:pt x="33478" y="3955"/>
                    <a:pt x="31448" y="3955"/>
                  </a:cubicBezTo>
                  <a:cubicBezTo>
                    <a:pt x="29440" y="3955"/>
                    <a:pt x="28498" y="3223"/>
                    <a:pt x="27285" y="2281"/>
                  </a:cubicBezTo>
                  <a:cubicBezTo>
                    <a:pt x="25925" y="1214"/>
                    <a:pt x="24418" y="0"/>
                    <a:pt x="21426" y="0"/>
                  </a:cubicBezTo>
                  <a:cubicBezTo>
                    <a:pt x="18455" y="0"/>
                    <a:pt x="16907" y="1214"/>
                    <a:pt x="15567" y="2281"/>
                  </a:cubicBezTo>
                  <a:cubicBezTo>
                    <a:pt x="14396" y="3223"/>
                    <a:pt x="13454" y="3955"/>
                    <a:pt x="11404" y="3955"/>
                  </a:cubicBezTo>
                  <a:cubicBezTo>
                    <a:pt x="9395" y="3955"/>
                    <a:pt x="8453" y="3223"/>
                    <a:pt x="7261" y="2281"/>
                  </a:cubicBezTo>
                  <a:cubicBezTo>
                    <a:pt x="5901" y="1214"/>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579050" y="4550475"/>
              <a:ext cx="1822475" cy="167925"/>
            </a:xfrm>
            <a:custGeom>
              <a:avLst/>
              <a:gdLst/>
              <a:ahLst/>
              <a:cxnLst/>
              <a:rect l="l" t="t" r="r" b="b"/>
              <a:pathLst>
                <a:path w="72899" h="6717" extrusionOk="0">
                  <a:moveTo>
                    <a:pt x="1402" y="0"/>
                  </a:moveTo>
                  <a:cubicBezTo>
                    <a:pt x="628" y="0"/>
                    <a:pt x="0" y="628"/>
                    <a:pt x="0" y="1381"/>
                  </a:cubicBezTo>
                  <a:cubicBezTo>
                    <a:pt x="0" y="2134"/>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41"/>
                    <a:pt x="72270" y="3955"/>
                    <a:pt x="71517" y="3955"/>
                  </a:cubicBezTo>
                  <a:cubicBezTo>
                    <a:pt x="69508" y="3955"/>
                    <a:pt x="68567" y="3223"/>
                    <a:pt x="67353" y="2281"/>
                  </a:cubicBezTo>
                  <a:cubicBezTo>
                    <a:pt x="65993" y="1193"/>
                    <a:pt x="64487" y="0"/>
                    <a:pt x="61495" y="0"/>
                  </a:cubicBezTo>
                  <a:cubicBezTo>
                    <a:pt x="58524" y="0"/>
                    <a:pt x="56975" y="1193"/>
                    <a:pt x="55636" y="2281"/>
                  </a:cubicBezTo>
                  <a:cubicBezTo>
                    <a:pt x="54464" y="3223"/>
                    <a:pt x="53523" y="3955"/>
                    <a:pt x="51472" y="3955"/>
                  </a:cubicBezTo>
                  <a:cubicBezTo>
                    <a:pt x="49464" y="3955"/>
                    <a:pt x="48522" y="3223"/>
                    <a:pt x="47329" y="2281"/>
                  </a:cubicBezTo>
                  <a:cubicBezTo>
                    <a:pt x="45969" y="1193"/>
                    <a:pt x="44442" y="0"/>
                    <a:pt x="41471" y="0"/>
                  </a:cubicBezTo>
                  <a:cubicBezTo>
                    <a:pt x="38479" y="0"/>
                    <a:pt x="36930" y="1193"/>
                    <a:pt x="35612" y="2281"/>
                  </a:cubicBezTo>
                  <a:cubicBezTo>
                    <a:pt x="34420" y="3223"/>
                    <a:pt x="33478" y="3955"/>
                    <a:pt x="31448" y="3955"/>
                  </a:cubicBezTo>
                  <a:cubicBezTo>
                    <a:pt x="29440" y="3955"/>
                    <a:pt x="28498" y="3223"/>
                    <a:pt x="27285" y="2281"/>
                  </a:cubicBezTo>
                  <a:cubicBezTo>
                    <a:pt x="25925" y="1193"/>
                    <a:pt x="24418" y="0"/>
                    <a:pt x="21426" y="0"/>
                  </a:cubicBezTo>
                  <a:cubicBezTo>
                    <a:pt x="18455" y="0"/>
                    <a:pt x="16907" y="1193"/>
                    <a:pt x="15567" y="2281"/>
                  </a:cubicBezTo>
                  <a:cubicBezTo>
                    <a:pt x="14396" y="3223"/>
                    <a:pt x="13454" y="3955"/>
                    <a:pt x="11404" y="3955"/>
                  </a:cubicBezTo>
                  <a:cubicBezTo>
                    <a:pt x="9395" y="3955"/>
                    <a:pt x="8453" y="3223"/>
                    <a:pt x="7261" y="2281"/>
                  </a:cubicBezTo>
                  <a:cubicBezTo>
                    <a:pt x="5901" y="1193"/>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6;p2"/>
          <p:cNvGrpSpPr/>
          <p:nvPr/>
        </p:nvGrpSpPr>
        <p:grpSpPr>
          <a:xfrm>
            <a:off x="144839" y="4751794"/>
            <a:ext cx="265047" cy="264914"/>
            <a:chOff x="4300375" y="2891750"/>
            <a:chExt cx="1101150" cy="1100600"/>
          </a:xfrm>
        </p:grpSpPr>
        <p:sp>
          <p:nvSpPr>
            <p:cNvPr id="17" name="Google Shape;17;p2"/>
            <p:cNvSpPr/>
            <p:nvPr/>
          </p:nvSpPr>
          <p:spPr>
            <a:xfrm>
              <a:off x="4300375" y="3407525"/>
              <a:ext cx="302900" cy="69075"/>
            </a:xfrm>
            <a:custGeom>
              <a:avLst/>
              <a:gdLst/>
              <a:ahLst/>
              <a:cxnLst/>
              <a:rect l="l" t="t" r="r" b="b"/>
              <a:pathLst>
                <a:path w="12116" h="2763" extrusionOk="0">
                  <a:moveTo>
                    <a:pt x="1382" y="0"/>
                  </a:moveTo>
                  <a:cubicBezTo>
                    <a:pt x="629" y="0"/>
                    <a:pt x="1" y="628"/>
                    <a:pt x="1" y="1381"/>
                  </a:cubicBezTo>
                  <a:cubicBezTo>
                    <a:pt x="1" y="2134"/>
                    <a:pt x="608" y="2762"/>
                    <a:pt x="1382" y="2762"/>
                  </a:cubicBezTo>
                  <a:lnTo>
                    <a:pt x="10735" y="2762"/>
                  </a:lnTo>
                  <a:cubicBezTo>
                    <a:pt x="11488" y="2762"/>
                    <a:pt x="12116" y="2134"/>
                    <a:pt x="12116" y="1381"/>
                  </a:cubicBezTo>
                  <a:cubicBezTo>
                    <a:pt x="12116" y="628"/>
                    <a:pt x="11488" y="0"/>
                    <a:pt x="10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098625" y="3407525"/>
              <a:ext cx="302900" cy="69075"/>
            </a:xfrm>
            <a:custGeom>
              <a:avLst/>
              <a:gdLst/>
              <a:ahLst/>
              <a:cxnLst/>
              <a:rect l="l" t="t" r="r" b="b"/>
              <a:pathLst>
                <a:path w="12116" h="2763" extrusionOk="0">
                  <a:moveTo>
                    <a:pt x="1402" y="0"/>
                  </a:moveTo>
                  <a:cubicBezTo>
                    <a:pt x="628" y="0"/>
                    <a:pt x="0" y="628"/>
                    <a:pt x="0" y="1381"/>
                  </a:cubicBezTo>
                  <a:cubicBezTo>
                    <a:pt x="0" y="2134"/>
                    <a:pt x="628" y="2762"/>
                    <a:pt x="1402" y="2762"/>
                  </a:cubicBezTo>
                  <a:lnTo>
                    <a:pt x="10734" y="2762"/>
                  </a:lnTo>
                  <a:cubicBezTo>
                    <a:pt x="11487" y="2762"/>
                    <a:pt x="12115" y="2134"/>
                    <a:pt x="12115" y="1381"/>
                  </a:cubicBezTo>
                  <a:cubicBezTo>
                    <a:pt x="12115" y="628"/>
                    <a:pt x="11487" y="0"/>
                    <a:pt x="10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015975" y="3610225"/>
              <a:ext cx="155375" cy="149875"/>
            </a:xfrm>
            <a:custGeom>
              <a:avLst/>
              <a:gdLst/>
              <a:ahLst/>
              <a:cxnLst/>
              <a:rect l="l" t="t" r="r" b="b"/>
              <a:pathLst>
                <a:path w="6215" h="5995" extrusionOk="0">
                  <a:moveTo>
                    <a:pt x="1507" y="0"/>
                  </a:moveTo>
                  <a:cubicBezTo>
                    <a:pt x="1156" y="0"/>
                    <a:pt x="806" y="136"/>
                    <a:pt x="544" y="408"/>
                  </a:cubicBezTo>
                  <a:cubicBezTo>
                    <a:pt x="0" y="973"/>
                    <a:pt x="0" y="1831"/>
                    <a:pt x="544" y="2375"/>
                  </a:cubicBezTo>
                  <a:lnTo>
                    <a:pt x="3725" y="5576"/>
                  </a:lnTo>
                  <a:cubicBezTo>
                    <a:pt x="3997" y="5827"/>
                    <a:pt x="4353" y="5995"/>
                    <a:pt x="4708" y="5995"/>
                  </a:cubicBezTo>
                  <a:cubicBezTo>
                    <a:pt x="5043" y="5995"/>
                    <a:pt x="5399" y="5848"/>
                    <a:pt x="5671" y="5576"/>
                  </a:cubicBezTo>
                  <a:cubicBezTo>
                    <a:pt x="6215" y="5011"/>
                    <a:pt x="6215" y="4153"/>
                    <a:pt x="5671" y="3609"/>
                  </a:cubicBezTo>
                  <a:lnTo>
                    <a:pt x="2469" y="408"/>
                  </a:lnTo>
                  <a:cubicBezTo>
                    <a:pt x="2208" y="136"/>
                    <a:pt x="1857" y="0"/>
                    <a:pt x="1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816150" y="3701500"/>
              <a:ext cx="69600" cy="290850"/>
            </a:xfrm>
            <a:custGeom>
              <a:avLst/>
              <a:gdLst/>
              <a:ahLst/>
              <a:cxnLst/>
              <a:rect l="l" t="t" r="r" b="b"/>
              <a:pathLst>
                <a:path w="2784" h="11634" extrusionOk="0">
                  <a:moveTo>
                    <a:pt x="1382" y="0"/>
                  </a:moveTo>
                  <a:cubicBezTo>
                    <a:pt x="628" y="0"/>
                    <a:pt x="1" y="628"/>
                    <a:pt x="1" y="1402"/>
                  </a:cubicBezTo>
                  <a:lnTo>
                    <a:pt x="1" y="10253"/>
                  </a:lnTo>
                  <a:cubicBezTo>
                    <a:pt x="1" y="11006"/>
                    <a:pt x="628" y="11634"/>
                    <a:pt x="1382" y="11634"/>
                  </a:cubicBezTo>
                  <a:cubicBezTo>
                    <a:pt x="2156" y="11634"/>
                    <a:pt x="2783" y="11006"/>
                    <a:pt x="2783" y="10253"/>
                  </a:cubicBezTo>
                  <a:lnTo>
                    <a:pt x="2783" y="1402"/>
                  </a:lnTo>
                  <a:cubicBezTo>
                    <a:pt x="2783" y="628"/>
                    <a:pt x="2156"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530025" y="3610225"/>
              <a:ext cx="155375" cy="149875"/>
            </a:xfrm>
            <a:custGeom>
              <a:avLst/>
              <a:gdLst/>
              <a:ahLst/>
              <a:cxnLst/>
              <a:rect l="l" t="t" r="r" b="b"/>
              <a:pathLst>
                <a:path w="6215" h="5995" extrusionOk="0">
                  <a:moveTo>
                    <a:pt x="4716" y="0"/>
                  </a:moveTo>
                  <a:cubicBezTo>
                    <a:pt x="4368" y="0"/>
                    <a:pt x="4018" y="136"/>
                    <a:pt x="3746" y="408"/>
                  </a:cubicBezTo>
                  <a:lnTo>
                    <a:pt x="544" y="3609"/>
                  </a:lnTo>
                  <a:cubicBezTo>
                    <a:pt x="0" y="4153"/>
                    <a:pt x="0" y="5011"/>
                    <a:pt x="544" y="5576"/>
                  </a:cubicBezTo>
                  <a:cubicBezTo>
                    <a:pt x="795" y="5827"/>
                    <a:pt x="1172" y="5995"/>
                    <a:pt x="1507" y="5995"/>
                  </a:cubicBezTo>
                  <a:cubicBezTo>
                    <a:pt x="1883" y="5995"/>
                    <a:pt x="2218" y="5848"/>
                    <a:pt x="2490" y="5576"/>
                  </a:cubicBezTo>
                  <a:lnTo>
                    <a:pt x="5671" y="2375"/>
                  </a:lnTo>
                  <a:cubicBezTo>
                    <a:pt x="6215" y="1831"/>
                    <a:pt x="6215" y="973"/>
                    <a:pt x="5671" y="408"/>
                  </a:cubicBezTo>
                  <a:cubicBezTo>
                    <a:pt x="5409" y="136"/>
                    <a:pt x="5064" y="0"/>
                    <a:pt x="4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626275" y="3218150"/>
              <a:ext cx="448825" cy="448850"/>
            </a:xfrm>
            <a:custGeom>
              <a:avLst/>
              <a:gdLst/>
              <a:ahLst/>
              <a:cxnLst/>
              <a:rect l="l" t="t" r="r" b="b"/>
              <a:pathLst>
                <a:path w="17953" h="17954" extrusionOk="0">
                  <a:moveTo>
                    <a:pt x="8977" y="2763"/>
                  </a:moveTo>
                  <a:cubicBezTo>
                    <a:pt x="12408" y="2763"/>
                    <a:pt x="15191" y="5567"/>
                    <a:pt x="15191" y="8956"/>
                  </a:cubicBezTo>
                  <a:cubicBezTo>
                    <a:pt x="15191" y="12388"/>
                    <a:pt x="12387" y="15150"/>
                    <a:pt x="8977" y="15150"/>
                  </a:cubicBezTo>
                  <a:cubicBezTo>
                    <a:pt x="5566" y="15150"/>
                    <a:pt x="2783" y="12367"/>
                    <a:pt x="2783" y="8956"/>
                  </a:cubicBezTo>
                  <a:cubicBezTo>
                    <a:pt x="2762" y="5525"/>
                    <a:pt x="5566" y="2763"/>
                    <a:pt x="8977" y="2763"/>
                  </a:cubicBezTo>
                  <a:close/>
                  <a:moveTo>
                    <a:pt x="8977" y="1"/>
                  </a:moveTo>
                  <a:cubicBezTo>
                    <a:pt x="4039" y="1"/>
                    <a:pt x="0" y="4039"/>
                    <a:pt x="0" y="8977"/>
                  </a:cubicBezTo>
                  <a:cubicBezTo>
                    <a:pt x="0" y="13936"/>
                    <a:pt x="4018" y="17953"/>
                    <a:pt x="8977" y="17953"/>
                  </a:cubicBezTo>
                  <a:cubicBezTo>
                    <a:pt x="13935" y="17953"/>
                    <a:pt x="17953" y="13936"/>
                    <a:pt x="17953" y="8977"/>
                  </a:cubicBezTo>
                  <a:cubicBezTo>
                    <a:pt x="17953" y="4039"/>
                    <a:pt x="13935" y="1"/>
                    <a:pt x="8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529500" y="3124400"/>
              <a:ext cx="155900" cy="149750"/>
            </a:xfrm>
            <a:custGeom>
              <a:avLst/>
              <a:gdLst/>
              <a:ahLst/>
              <a:cxnLst/>
              <a:rect l="l" t="t" r="r" b="b"/>
              <a:pathLst>
                <a:path w="6236" h="5990" extrusionOk="0">
                  <a:moveTo>
                    <a:pt x="1520" y="0"/>
                  </a:moveTo>
                  <a:cubicBezTo>
                    <a:pt x="1167" y="0"/>
                    <a:pt x="816" y="142"/>
                    <a:pt x="544" y="424"/>
                  </a:cubicBezTo>
                  <a:cubicBezTo>
                    <a:pt x="0" y="968"/>
                    <a:pt x="0" y="1826"/>
                    <a:pt x="544" y="2370"/>
                  </a:cubicBezTo>
                  <a:lnTo>
                    <a:pt x="3767" y="5571"/>
                  </a:lnTo>
                  <a:cubicBezTo>
                    <a:pt x="4018" y="5822"/>
                    <a:pt x="4394" y="5990"/>
                    <a:pt x="4729" y="5990"/>
                  </a:cubicBezTo>
                  <a:cubicBezTo>
                    <a:pt x="5085" y="5990"/>
                    <a:pt x="5441" y="5864"/>
                    <a:pt x="5692" y="5571"/>
                  </a:cubicBezTo>
                  <a:cubicBezTo>
                    <a:pt x="6236" y="5027"/>
                    <a:pt x="6236" y="4148"/>
                    <a:pt x="5692" y="3604"/>
                  </a:cubicBezTo>
                  <a:lnTo>
                    <a:pt x="2511" y="424"/>
                  </a:lnTo>
                  <a:cubicBezTo>
                    <a:pt x="2229" y="142"/>
                    <a:pt x="187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816150" y="2891750"/>
              <a:ext cx="69600" cy="290875"/>
            </a:xfrm>
            <a:custGeom>
              <a:avLst/>
              <a:gdLst/>
              <a:ahLst/>
              <a:cxnLst/>
              <a:rect l="l" t="t" r="r" b="b"/>
              <a:pathLst>
                <a:path w="2784" h="11635" extrusionOk="0">
                  <a:moveTo>
                    <a:pt x="1382" y="1"/>
                  </a:moveTo>
                  <a:cubicBezTo>
                    <a:pt x="628" y="1"/>
                    <a:pt x="1" y="628"/>
                    <a:pt x="1" y="1381"/>
                  </a:cubicBezTo>
                  <a:lnTo>
                    <a:pt x="1" y="10253"/>
                  </a:lnTo>
                  <a:cubicBezTo>
                    <a:pt x="1" y="11006"/>
                    <a:pt x="628" y="11634"/>
                    <a:pt x="1382" y="11634"/>
                  </a:cubicBezTo>
                  <a:cubicBezTo>
                    <a:pt x="2156" y="11634"/>
                    <a:pt x="2783" y="11006"/>
                    <a:pt x="2783" y="10253"/>
                  </a:cubicBezTo>
                  <a:lnTo>
                    <a:pt x="2783" y="1381"/>
                  </a:lnTo>
                  <a:cubicBezTo>
                    <a:pt x="2783" y="628"/>
                    <a:pt x="2156"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5014925" y="3124400"/>
              <a:ext cx="156425" cy="149750"/>
            </a:xfrm>
            <a:custGeom>
              <a:avLst/>
              <a:gdLst/>
              <a:ahLst/>
              <a:cxnLst/>
              <a:rect l="l" t="t" r="r" b="b"/>
              <a:pathLst>
                <a:path w="6257" h="5990" extrusionOk="0">
                  <a:moveTo>
                    <a:pt x="4729" y="0"/>
                  </a:moveTo>
                  <a:cubicBezTo>
                    <a:pt x="4374" y="0"/>
                    <a:pt x="4018" y="142"/>
                    <a:pt x="3746" y="424"/>
                  </a:cubicBezTo>
                  <a:lnTo>
                    <a:pt x="565" y="3604"/>
                  </a:lnTo>
                  <a:cubicBezTo>
                    <a:pt x="1" y="4148"/>
                    <a:pt x="1" y="5027"/>
                    <a:pt x="565" y="5571"/>
                  </a:cubicBezTo>
                  <a:cubicBezTo>
                    <a:pt x="837" y="5864"/>
                    <a:pt x="1214" y="5990"/>
                    <a:pt x="1549" y="5990"/>
                  </a:cubicBezTo>
                  <a:cubicBezTo>
                    <a:pt x="1905" y="5990"/>
                    <a:pt x="2260" y="5864"/>
                    <a:pt x="2511" y="5571"/>
                  </a:cubicBezTo>
                  <a:lnTo>
                    <a:pt x="5713" y="2370"/>
                  </a:lnTo>
                  <a:cubicBezTo>
                    <a:pt x="6257" y="1826"/>
                    <a:pt x="6257" y="968"/>
                    <a:pt x="5713" y="424"/>
                  </a:cubicBezTo>
                  <a:cubicBezTo>
                    <a:pt x="5441" y="142"/>
                    <a:pt x="5085" y="0"/>
                    <a:pt x="4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246"/>
        <p:cNvGrpSpPr/>
        <p:nvPr/>
      </p:nvGrpSpPr>
      <p:grpSpPr>
        <a:xfrm>
          <a:off x="0" y="0"/>
          <a:ext cx="0" cy="0"/>
          <a:chOff x="0" y="0"/>
          <a:chExt cx="0" cy="0"/>
        </a:xfrm>
      </p:grpSpPr>
      <p:sp>
        <p:nvSpPr>
          <p:cNvPr id="247" name="Google Shape;247;p17"/>
          <p:cNvSpPr txBox="1">
            <a:spLocks noGrp="1"/>
          </p:cNvSpPr>
          <p:nvPr>
            <p:ph type="title"/>
          </p:nvPr>
        </p:nvSpPr>
        <p:spPr>
          <a:xfrm>
            <a:off x="3597550" y="445025"/>
            <a:ext cx="483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8" name="Google Shape;248;p17"/>
          <p:cNvSpPr txBox="1">
            <a:spLocks noGrp="1"/>
          </p:cNvSpPr>
          <p:nvPr>
            <p:ph type="subTitle" idx="1"/>
          </p:nvPr>
        </p:nvSpPr>
        <p:spPr>
          <a:xfrm>
            <a:off x="3597550" y="1854275"/>
            <a:ext cx="2275500" cy="84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49" name="Google Shape;249;p17"/>
          <p:cNvSpPr txBox="1">
            <a:spLocks noGrp="1"/>
          </p:cNvSpPr>
          <p:nvPr>
            <p:ph type="subTitle" idx="2"/>
          </p:nvPr>
        </p:nvSpPr>
        <p:spPr>
          <a:xfrm>
            <a:off x="3597550" y="1455575"/>
            <a:ext cx="2275500" cy="4749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SzPts val="2000"/>
              <a:buFont typeface="Archivo SemiBold"/>
              <a:buNone/>
              <a:defRPr sz="2000" i="1">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50" name="Google Shape;250;p17"/>
          <p:cNvSpPr txBox="1">
            <a:spLocks noGrp="1"/>
          </p:cNvSpPr>
          <p:nvPr>
            <p:ph type="subTitle" idx="3"/>
          </p:nvPr>
        </p:nvSpPr>
        <p:spPr>
          <a:xfrm>
            <a:off x="6152124" y="1854275"/>
            <a:ext cx="2275500" cy="84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51" name="Google Shape;251;p17"/>
          <p:cNvSpPr txBox="1">
            <a:spLocks noGrp="1"/>
          </p:cNvSpPr>
          <p:nvPr>
            <p:ph type="subTitle" idx="4"/>
          </p:nvPr>
        </p:nvSpPr>
        <p:spPr>
          <a:xfrm>
            <a:off x="6152123" y="1455575"/>
            <a:ext cx="2275500" cy="4749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SzPts val="2000"/>
              <a:buFont typeface="Archivo SemiBold"/>
              <a:buNone/>
              <a:defRPr sz="2000" i="1">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52" name="Google Shape;252;p17"/>
          <p:cNvSpPr txBox="1">
            <a:spLocks noGrp="1"/>
          </p:cNvSpPr>
          <p:nvPr>
            <p:ph type="subTitle" idx="5"/>
          </p:nvPr>
        </p:nvSpPr>
        <p:spPr>
          <a:xfrm>
            <a:off x="3597549" y="3425475"/>
            <a:ext cx="2275500" cy="84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53" name="Google Shape;253;p17"/>
          <p:cNvSpPr txBox="1">
            <a:spLocks noGrp="1"/>
          </p:cNvSpPr>
          <p:nvPr>
            <p:ph type="subTitle" idx="6"/>
          </p:nvPr>
        </p:nvSpPr>
        <p:spPr>
          <a:xfrm>
            <a:off x="3597546" y="3026775"/>
            <a:ext cx="2275500" cy="4749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SzPts val="2000"/>
              <a:buFont typeface="Archivo SemiBold"/>
              <a:buNone/>
              <a:defRPr sz="2000" i="1">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54" name="Google Shape;254;p17"/>
          <p:cNvSpPr>
            <a:spLocks noGrp="1"/>
          </p:cNvSpPr>
          <p:nvPr>
            <p:ph type="pic" idx="7"/>
          </p:nvPr>
        </p:nvSpPr>
        <p:spPr>
          <a:xfrm>
            <a:off x="127438" y="127225"/>
            <a:ext cx="3137400" cy="4885800"/>
          </a:xfrm>
          <a:prstGeom prst="rect">
            <a:avLst/>
          </a:prstGeom>
          <a:no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3">
    <p:spTree>
      <p:nvGrpSpPr>
        <p:cNvPr id="1" name="Shape 255"/>
        <p:cNvGrpSpPr/>
        <p:nvPr/>
      </p:nvGrpSpPr>
      <p:grpSpPr>
        <a:xfrm>
          <a:off x="0" y="0"/>
          <a:ext cx="0" cy="0"/>
          <a:chOff x="0" y="0"/>
          <a:chExt cx="0" cy="0"/>
        </a:xfrm>
      </p:grpSpPr>
      <p:sp>
        <p:nvSpPr>
          <p:cNvPr id="256" name="Google Shape;256;p18"/>
          <p:cNvSpPr txBox="1">
            <a:spLocks noGrp="1"/>
          </p:cNvSpPr>
          <p:nvPr>
            <p:ph type="title"/>
          </p:nvPr>
        </p:nvSpPr>
        <p:spPr>
          <a:xfrm>
            <a:off x="716375" y="445025"/>
            <a:ext cx="483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7" name="Google Shape;257;p18"/>
          <p:cNvSpPr txBox="1">
            <a:spLocks noGrp="1"/>
          </p:cNvSpPr>
          <p:nvPr>
            <p:ph type="subTitle" idx="1"/>
          </p:nvPr>
        </p:nvSpPr>
        <p:spPr>
          <a:xfrm>
            <a:off x="716375" y="1768950"/>
            <a:ext cx="2275500" cy="84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58" name="Google Shape;258;p18"/>
          <p:cNvSpPr txBox="1">
            <a:spLocks noGrp="1"/>
          </p:cNvSpPr>
          <p:nvPr>
            <p:ph type="subTitle" idx="2"/>
          </p:nvPr>
        </p:nvSpPr>
        <p:spPr>
          <a:xfrm>
            <a:off x="716375" y="1370250"/>
            <a:ext cx="2275500" cy="4749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SzPts val="2000"/>
              <a:buFont typeface="Archivo SemiBold"/>
              <a:buNone/>
              <a:defRPr sz="2000" i="1">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59" name="Google Shape;259;p18"/>
          <p:cNvSpPr txBox="1">
            <a:spLocks noGrp="1"/>
          </p:cNvSpPr>
          <p:nvPr>
            <p:ph type="subTitle" idx="3"/>
          </p:nvPr>
        </p:nvSpPr>
        <p:spPr>
          <a:xfrm>
            <a:off x="3270949" y="1768950"/>
            <a:ext cx="2275500" cy="84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60" name="Google Shape;260;p18"/>
          <p:cNvSpPr txBox="1">
            <a:spLocks noGrp="1"/>
          </p:cNvSpPr>
          <p:nvPr>
            <p:ph type="subTitle" idx="4"/>
          </p:nvPr>
        </p:nvSpPr>
        <p:spPr>
          <a:xfrm>
            <a:off x="3270948" y="1370250"/>
            <a:ext cx="2275500" cy="4749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SzPts val="2000"/>
              <a:buFont typeface="Archivo SemiBold"/>
              <a:buNone/>
              <a:defRPr sz="2000" i="1">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61" name="Google Shape;261;p18"/>
          <p:cNvSpPr txBox="1">
            <a:spLocks noGrp="1"/>
          </p:cNvSpPr>
          <p:nvPr>
            <p:ph type="subTitle" idx="5"/>
          </p:nvPr>
        </p:nvSpPr>
        <p:spPr>
          <a:xfrm>
            <a:off x="716374" y="3425475"/>
            <a:ext cx="2275500" cy="84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62" name="Google Shape;262;p18"/>
          <p:cNvSpPr txBox="1">
            <a:spLocks noGrp="1"/>
          </p:cNvSpPr>
          <p:nvPr>
            <p:ph type="subTitle" idx="6"/>
          </p:nvPr>
        </p:nvSpPr>
        <p:spPr>
          <a:xfrm>
            <a:off x="716371" y="3026775"/>
            <a:ext cx="2275500" cy="4749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SzPts val="2000"/>
              <a:buFont typeface="Archivo SemiBold"/>
              <a:buNone/>
              <a:defRPr sz="2000" i="1">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63" name="Google Shape;263;p18"/>
          <p:cNvSpPr>
            <a:spLocks noGrp="1"/>
          </p:cNvSpPr>
          <p:nvPr>
            <p:ph type="pic" idx="7"/>
          </p:nvPr>
        </p:nvSpPr>
        <p:spPr>
          <a:xfrm>
            <a:off x="5893275" y="128625"/>
            <a:ext cx="3137400" cy="4886100"/>
          </a:xfrm>
          <a:prstGeom prst="rect">
            <a:avLst/>
          </a:prstGeom>
          <a:noFill/>
          <a:ln>
            <a:noFill/>
          </a:ln>
        </p:spPr>
      </p:sp>
      <p:sp>
        <p:nvSpPr>
          <p:cNvPr id="264" name="Google Shape;264;p18"/>
          <p:cNvSpPr txBox="1">
            <a:spLocks noGrp="1"/>
          </p:cNvSpPr>
          <p:nvPr>
            <p:ph type="subTitle" idx="8"/>
          </p:nvPr>
        </p:nvSpPr>
        <p:spPr>
          <a:xfrm>
            <a:off x="3270949" y="3425475"/>
            <a:ext cx="2275500" cy="84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65" name="Google Shape;265;p18"/>
          <p:cNvSpPr txBox="1">
            <a:spLocks noGrp="1"/>
          </p:cNvSpPr>
          <p:nvPr>
            <p:ph type="subTitle" idx="9"/>
          </p:nvPr>
        </p:nvSpPr>
        <p:spPr>
          <a:xfrm>
            <a:off x="3270946" y="3026775"/>
            <a:ext cx="2275500" cy="4749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SzPts val="2000"/>
              <a:buFont typeface="Archivo SemiBold"/>
              <a:buNone/>
              <a:defRPr sz="2000" i="1">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CUSTOM_4">
    <p:spTree>
      <p:nvGrpSpPr>
        <p:cNvPr id="1" name="Shape 266"/>
        <p:cNvGrpSpPr/>
        <p:nvPr/>
      </p:nvGrpSpPr>
      <p:grpSpPr>
        <a:xfrm>
          <a:off x="0" y="0"/>
          <a:ext cx="0" cy="0"/>
          <a:chOff x="0" y="0"/>
          <a:chExt cx="0" cy="0"/>
        </a:xfrm>
      </p:grpSpPr>
      <p:sp>
        <p:nvSpPr>
          <p:cNvPr id="267" name="Google Shape;267;p19"/>
          <p:cNvSpPr txBox="1">
            <a:spLocks noGrp="1"/>
          </p:cNvSpPr>
          <p:nvPr>
            <p:ph type="title"/>
          </p:nvPr>
        </p:nvSpPr>
        <p:spPr>
          <a:xfrm>
            <a:off x="716375" y="445025"/>
            <a:ext cx="7711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8" name="Google Shape;268;p19"/>
          <p:cNvSpPr txBox="1">
            <a:spLocks noGrp="1"/>
          </p:cNvSpPr>
          <p:nvPr>
            <p:ph type="subTitle" idx="1"/>
          </p:nvPr>
        </p:nvSpPr>
        <p:spPr>
          <a:xfrm>
            <a:off x="716375" y="1903000"/>
            <a:ext cx="2275500" cy="62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69" name="Google Shape;269;p19"/>
          <p:cNvSpPr txBox="1">
            <a:spLocks noGrp="1"/>
          </p:cNvSpPr>
          <p:nvPr>
            <p:ph type="subTitle" idx="2"/>
          </p:nvPr>
        </p:nvSpPr>
        <p:spPr>
          <a:xfrm>
            <a:off x="716375" y="1504300"/>
            <a:ext cx="2275500" cy="4749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SzPts val="2000"/>
              <a:buFont typeface="Archivo SemiBold"/>
              <a:buNone/>
              <a:defRPr sz="2000" i="1">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70" name="Google Shape;270;p19"/>
          <p:cNvSpPr txBox="1">
            <a:spLocks noGrp="1"/>
          </p:cNvSpPr>
          <p:nvPr>
            <p:ph type="subTitle" idx="3"/>
          </p:nvPr>
        </p:nvSpPr>
        <p:spPr>
          <a:xfrm>
            <a:off x="3270950" y="1903000"/>
            <a:ext cx="2275500" cy="62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71" name="Google Shape;271;p19"/>
          <p:cNvSpPr txBox="1">
            <a:spLocks noGrp="1"/>
          </p:cNvSpPr>
          <p:nvPr>
            <p:ph type="subTitle" idx="4"/>
          </p:nvPr>
        </p:nvSpPr>
        <p:spPr>
          <a:xfrm>
            <a:off x="3270948" y="1504300"/>
            <a:ext cx="2275500" cy="4749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SzPts val="2000"/>
              <a:buFont typeface="Archivo SemiBold"/>
              <a:buNone/>
              <a:defRPr sz="2000" i="1">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72" name="Google Shape;272;p19"/>
          <p:cNvSpPr txBox="1">
            <a:spLocks noGrp="1"/>
          </p:cNvSpPr>
          <p:nvPr>
            <p:ph type="subTitle" idx="5"/>
          </p:nvPr>
        </p:nvSpPr>
        <p:spPr>
          <a:xfrm>
            <a:off x="716375" y="3522975"/>
            <a:ext cx="2275500" cy="62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73" name="Google Shape;273;p19"/>
          <p:cNvSpPr txBox="1">
            <a:spLocks noGrp="1"/>
          </p:cNvSpPr>
          <p:nvPr>
            <p:ph type="subTitle" idx="6"/>
          </p:nvPr>
        </p:nvSpPr>
        <p:spPr>
          <a:xfrm>
            <a:off x="716371" y="3124275"/>
            <a:ext cx="2275500" cy="4749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SzPts val="2000"/>
              <a:buFont typeface="Archivo SemiBold"/>
              <a:buNone/>
              <a:defRPr sz="2000" i="1">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74" name="Google Shape;274;p19"/>
          <p:cNvSpPr txBox="1">
            <a:spLocks noGrp="1"/>
          </p:cNvSpPr>
          <p:nvPr>
            <p:ph type="subTitle" idx="7"/>
          </p:nvPr>
        </p:nvSpPr>
        <p:spPr>
          <a:xfrm>
            <a:off x="3270950" y="3522975"/>
            <a:ext cx="2275500" cy="62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75" name="Google Shape;275;p19"/>
          <p:cNvSpPr txBox="1">
            <a:spLocks noGrp="1"/>
          </p:cNvSpPr>
          <p:nvPr>
            <p:ph type="subTitle" idx="8"/>
          </p:nvPr>
        </p:nvSpPr>
        <p:spPr>
          <a:xfrm>
            <a:off x="3270946" y="3124275"/>
            <a:ext cx="2275500" cy="4749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SzPts val="2000"/>
              <a:buFont typeface="Archivo SemiBold"/>
              <a:buNone/>
              <a:defRPr sz="2000" i="1">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76" name="Google Shape;276;p19"/>
          <p:cNvSpPr txBox="1">
            <a:spLocks noGrp="1"/>
          </p:cNvSpPr>
          <p:nvPr>
            <p:ph type="subTitle" idx="9"/>
          </p:nvPr>
        </p:nvSpPr>
        <p:spPr>
          <a:xfrm>
            <a:off x="5825525" y="1903000"/>
            <a:ext cx="2275500" cy="62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77" name="Google Shape;277;p19"/>
          <p:cNvSpPr txBox="1">
            <a:spLocks noGrp="1"/>
          </p:cNvSpPr>
          <p:nvPr>
            <p:ph type="subTitle" idx="13"/>
          </p:nvPr>
        </p:nvSpPr>
        <p:spPr>
          <a:xfrm>
            <a:off x="5825523" y="1504300"/>
            <a:ext cx="2275500" cy="4749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SzPts val="2000"/>
              <a:buFont typeface="Archivo SemiBold"/>
              <a:buNone/>
              <a:defRPr sz="2000" i="1">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78" name="Google Shape;278;p19"/>
          <p:cNvSpPr txBox="1">
            <a:spLocks noGrp="1"/>
          </p:cNvSpPr>
          <p:nvPr>
            <p:ph type="subTitle" idx="14"/>
          </p:nvPr>
        </p:nvSpPr>
        <p:spPr>
          <a:xfrm>
            <a:off x="5825525" y="3522975"/>
            <a:ext cx="2275500" cy="62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79" name="Google Shape;279;p19"/>
          <p:cNvSpPr txBox="1">
            <a:spLocks noGrp="1"/>
          </p:cNvSpPr>
          <p:nvPr>
            <p:ph type="subTitle" idx="15"/>
          </p:nvPr>
        </p:nvSpPr>
        <p:spPr>
          <a:xfrm>
            <a:off x="5825521" y="3124275"/>
            <a:ext cx="2275500" cy="4749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SzPts val="2000"/>
              <a:buFont typeface="Archivo SemiBold"/>
              <a:buNone/>
              <a:defRPr sz="2000" i="1">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280" name="Google Shape;280;p19"/>
          <p:cNvGrpSpPr/>
          <p:nvPr/>
        </p:nvGrpSpPr>
        <p:grpSpPr>
          <a:xfrm>
            <a:off x="152394" y="127221"/>
            <a:ext cx="571528" cy="186357"/>
            <a:chOff x="3579050" y="4124150"/>
            <a:chExt cx="1822475" cy="594250"/>
          </a:xfrm>
        </p:grpSpPr>
        <p:sp>
          <p:nvSpPr>
            <p:cNvPr id="281" name="Google Shape;281;p19"/>
            <p:cNvSpPr/>
            <p:nvPr/>
          </p:nvSpPr>
          <p:spPr>
            <a:xfrm>
              <a:off x="3579050" y="4124150"/>
              <a:ext cx="1822475" cy="167950"/>
            </a:xfrm>
            <a:custGeom>
              <a:avLst/>
              <a:gdLst/>
              <a:ahLst/>
              <a:cxnLst/>
              <a:rect l="l" t="t" r="r" b="b"/>
              <a:pathLst>
                <a:path w="72899" h="6718" extrusionOk="0">
                  <a:moveTo>
                    <a:pt x="1402" y="1"/>
                  </a:moveTo>
                  <a:cubicBezTo>
                    <a:pt x="628" y="1"/>
                    <a:pt x="0" y="628"/>
                    <a:pt x="0" y="1381"/>
                  </a:cubicBezTo>
                  <a:cubicBezTo>
                    <a:pt x="0" y="2135"/>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62"/>
                    <a:pt x="72270" y="3955"/>
                    <a:pt x="71517" y="3955"/>
                  </a:cubicBezTo>
                  <a:cubicBezTo>
                    <a:pt x="69508" y="3955"/>
                    <a:pt x="68567" y="3223"/>
                    <a:pt x="67353" y="2281"/>
                  </a:cubicBezTo>
                  <a:cubicBezTo>
                    <a:pt x="65993" y="1193"/>
                    <a:pt x="64487" y="1"/>
                    <a:pt x="61495" y="1"/>
                  </a:cubicBezTo>
                  <a:cubicBezTo>
                    <a:pt x="58524" y="1"/>
                    <a:pt x="56975" y="1193"/>
                    <a:pt x="55636" y="2281"/>
                  </a:cubicBezTo>
                  <a:cubicBezTo>
                    <a:pt x="54464" y="3223"/>
                    <a:pt x="53523" y="3955"/>
                    <a:pt x="51472" y="3955"/>
                  </a:cubicBezTo>
                  <a:cubicBezTo>
                    <a:pt x="49464" y="3955"/>
                    <a:pt x="48522" y="3223"/>
                    <a:pt x="47329" y="2281"/>
                  </a:cubicBezTo>
                  <a:cubicBezTo>
                    <a:pt x="45969" y="1193"/>
                    <a:pt x="44442" y="1"/>
                    <a:pt x="41471" y="1"/>
                  </a:cubicBezTo>
                  <a:cubicBezTo>
                    <a:pt x="38479" y="1"/>
                    <a:pt x="36930" y="1193"/>
                    <a:pt x="35612" y="2281"/>
                  </a:cubicBezTo>
                  <a:cubicBezTo>
                    <a:pt x="34420" y="3223"/>
                    <a:pt x="33478" y="3955"/>
                    <a:pt x="31448" y="3955"/>
                  </a:cubicBezTo>
                  <a:cubicBezTo>
                    <a:pt x="29440" y="3955"/>
                    <a:pt x="28498" y="3223"/>
                    <a:pt x="27285" y="2281"/>
                  </a:cubicBezTo>
                  <a:cubicBezTo>
                    <a:pt x="25925" y="1193"/>
                    <a:pt x="24418" y="1"/>
                    <a:pt x="21426" y="1"/>
                  </a:cubicBezTo>
                  <a:cubicBezTo>
                    <a:pt x="18455" y="1"/>
                    <a:pt x="16907" y="1193"/>
                    <a:pt x="15567" y="2281"/>
                  </a:cubicBezTo>
                  <a:cubicBezTo>
                    <a:pt x="14396" y="3223"/>
                    <a:pt x="13454" y="3955"/>
                    <a:pt x="11404" y="3955"/>
                  </a:cubicBezTo>
                  <a:cubicBezTo>
                    <a:pt x="9395" y="3955"/>
                    <a:pt x="8453" y="3223"/>
                    <a:pt x="7261" y="2281"/>
                  </a:cubicBezTo>
                  <a:cubicBezTo>
                    <a:pt x="5901" y="1193"/>
                    <a:pt x="4373" y="1"/>
                    <a:pt x="1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9"/>
            <p:cNvSpPr/>
            <p:nvPr/>
          </p:nvSpPr>
          <p:spPr>
            <a:xfrm>
              <a:off x="3579050" y="4337050"/>
              <a:ext cx="1822475" cy="167925"/>
            </a:xfrm>
            <a:custGeom>
              <a:avLst/>
              <a:gdLst/>
              <a:ahLst/>
              <a:cxnLst/>
              <a:rect l="l" t="t" r="r" b="b"/>
              <a:pathLst>
                <a:path w="72899" h="6717" extrusionOk="0">
                  <a:moveTo>
                    <a:pt x="1402" y="0"/>
                  </a:moveTo>
                  <a:cubicBezTo>
                    <a:pt x="628" y="0"/>
                    <a:pt x="0" y="628"/>
                    <a:pt x="0" y="1381"/>
                  </a:cubicBezTo>
                  <a:cubicBezTo>
                    <a:pt x="0" y="2156"/>
                    <a:pt x="628" y="2783"/>
                    <a:pt x="1402" y="2783"/>
                  </a:cubicBezTo>
                  <a:cubicBezTo>
                    <a:pt x="3411" y="2783"/>
                    <a:pt x="4352" y="3516"/>
                    <a:pt x="5545" y="4457"/>
                  </a:cubicBezTo>
                  <a:cubicBezTo>
                    <a:pt x="6905" y="5524"/>
                    <a:pt x="8432" y="6717"/>
                    <a:pt x="11404" y="6717"/>
                  </a:cubicBezTo>
                  <a:cubicBezTo>
                    <a:pt x="14396" y="6717"/>
                    <a:pt x="15944" y="5524"/>
                    <a:pt x="17262" y="4457"/>
                  </a:cubicBezTo>
                  <a:cubicBezTo>
                    <a:pt x="18455" y="3516"/>
                    <a:pt x="19396" y="2783"/>
                    <a:pt x="21426" y="2783"/>
                  </a:cubicBezTo>
                  <a:cubicBezTo>
                    <a:pt x="23435" y="2783"/>
                    <a:pt x="24376" y="3516"/>
                    <a:pt x="25590" y="4457"/>
                  </a:cubicBezTo>
                  <a:cubicBezTo>
                    <a:pt x="26950" y="5524"/>
                    <a:pt x="28456" y="6717"/>
                    <a:pt x="31448" y="6717"/>
                  </a:cubicBezTo>
                  <a:cubicBezTo>
                    <a:pt x="34420" y="6717"/>
                    <a:pt x="35968" y="5524"/>
                    <a:pt x="37307" y="4457"/>
                  </a:cubicBezTo>
                  <a:cubicBezTo>
                    <a:pt x="38479" y="3516"/>
                    <a:pt x="39420" y="2783"/>
                    <a:pt x="41471" y="2783"/>
                  </a:cubicBezTo>
                  <a:cubicBezTo>
                    <a:pt x="43480" y="2783"/>
                    <a:pt x="44421" y="3516"/>
                    <a:pt x="45614" y="4457"/>
                  </a:cubicBezTo>
                  <a:cubicBezTo>
                    <a:pt x="46974" y="5524"/>
                    <a:pt x="48501" y="6717"/>
                    <a:pt x="51472" y="6717"/>
                  </a:cubicBezTo>
                  <a:cubicBezTo>
                    <a:pt x="54464" y="6717"/>
                    <a:pt x="56013" y="5524"/>
                    <a:pt x="57331" y="4457"/>
                  </a:cubicBezTo>
                  <a:cubicBezTo>
                    <a:pt x="58524" y="3516"/>
                    <a:pt x="59465" y="2783"/>
                    <a:pt x="61495" y="2783"/>
                  </a:cubicBezTo>
                  <a:cubicBezTo>
                    <a:pt x="63503" y="2783"/>
                    <a:pt x="64445" y="3516"/>
                    <a:pt x="65659" y="4457"/>
                  </a:cubicBezTo>
                  <a:cubicBezTo>
                    <a:pt x="67019" y="5524"/>
                    <a:pt x="68525" y="6717"/>
                    <a:pt x="71517" y="6717"/>
                  </a:cubicBezTo>
                  <a:cubicBezTo>
                    <a:pt x="72270" y="6717"/>
                    <a:pt x="72898" y="6089"/>
                    <a:pt x="72898" y="5336"/>
                  </a:cubicBezTo>
                  <a:cubicBezTo>
                    <a:pt x="72898" y="4583"/>
                    <a:pt x="72270" y="3955"/>
                    <a:pt x="71517" y="3955"/>
                  </a:cubicBezTo>
                  <a:cubicBezTo>
                    <a:pt x="69508" y="3955"/>
                    <a:pt x="68567" y="3223"/>
                    <a:pt x="67353" y="2281"/>
                  </a:cubicBezTo>
                  <a:cubicBezTo>
                    <a:pt x="65993" y="1214"/>
                    <a:pt x="64487" y="0"/>
                    <a:pt x="61495" y="0"/>
                  </a:cubicBezTo>
                  <a:cubicBezTo>
                    <a:pt x="58524" y="0"/>
                    <a:pt x="56975" y="1214"/>
                    <a:pt x="55636" y="2281"/>
                  </a:cubicBezTo>
                  <a:cubicBezTo>
                    <a:pt x="54464" y="3223"/>
                    <a:pt x="53523" y="3955"/>
                    <a:pt x="51472" y="3955"/>
                  </a:cubicBezTo>
                  <a:cubicBezTo>
                    <a:pt x="49464" y="3955"/>
                    <a:pt x="48522" y="3223"/>
                    <a:pt x="47329" y="2281"/>
                  </a:cubicBezTo>
                  <a:cubicBezTo>
                    <a:pt x="45969" y="1214"/>
                    <a:pt x="44442" y="0"/>
                    <a:pt x="41471" y="0"/>
                  </a:cubicBezTo>
                  <a:cubicBezTo>
                    <a:pt x="38479" y="0"/>
                    <a:pt x="36930" y="1214"/>
                    <a:pt x="35612" y="2281"/>
                  </a:cubicBezTo>
                  <a:cubicBezTo>
                    <a:pt x="34420" y="3223"/>
                    <a:pt x="33478" y="3955"/>
                    <a:pt x="31448" y="3955"/>
                  </a:cubicBezTo>
                  <a:cubicBezTo>
                    <a:pt x="29440" y="3955"/>
                    <a:pt x="28498" y="3223"/>
                    <a:pt x="27285" y="2281"/>
                  </a:cubicBezTo>
                  <a:cubicBezTo>
                    <a:pt x="25925" y="1214"/>
                    <a:pt x="24418" y="0"/>
                    <a:pt x="21426" y="0"/>
                  </a:cubicBezTo>
                  <a:cubicBezTo>
                    <a:pt x="18455" y="0"/>
                    <a:pt x="16907" y="1214"/>
                    <a:pt x="15567" y="2281"/>
                  </a:cubicBezTo>
                  <a:cubicBezTo>
                    <a:pt x="14396" y="3223"/>
                    <a:pt x="13454" y="3955"/>
                    <a:pt x="11404" y="3955"/>
                  </a:cubicBezTo>
                  <a:cubicBezTo>
                    <a:pt x="9395" y="3955"/>
                    <a:pt x="8453" y="3223"/>
                    <a:pt x="7261" y="2281"/>
                  </a:cubicBezTo>
                  <a:cubicBezTo>
                    <a:pt x="5901" y="1214"/>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9"/>
            <p:cNvSpPr/>
            <p:nvPr/>
          </p:nvSpPr>
          <p:spPr>
            <a:xfrm>
              <a:off x="3579050" y="4550475"/>
              <a:ext cx="1822475" cy="167925"/>
            </a:xfrm>
            <a:custGeom>
              <a:avLst/>
              <a:gdLst/>
              <a:ahLst/>
              <a:cxnLst/>
              <a:rect l="l" t="t" r="r" b="b"/>
              <a:pathLst>
                <a:path w="72899" h="6717" extrusionOk="0">
                  <a:moveTo>
                    <a:pt x="1402" y="0"/>
                  </a:moveTo>
                  <a:cubicBezTo>
                    <a:pt x="628" y="0"/>
                    <a:pt x="0" y="628"/>
                    <a:pt x="0" y="1381"/>
                  </a:cubicBezTo>
                  <a:cubicBezTo>
                    <a:pt x="0" y="2134"/>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41"/>
                    <a:pt x="72270" y="3955"/>
                    <a:pt x="71517" y="3955"/>
                  </a:cubicBezTo>
                  <a:cubicBezTo>
                    <a:pt x="69508" y="3955"/>
                    <a:pt x="68567" y="3223"/>
                    <a:pt x="67353" y="2281"/>
                  </a:cubicBezTo>
                  <a:cubicBezTo>
                    <a:pt x="65993" y="1193"/>
                    <a:pt x="64487" y="0"/>
                    <a:pt x="61495" y="0"/>
                  </a:cubicBezTo>
                  <a:cubicBezTo>
                    <a:pt x="58524" y="0"/>
                    <a:pt x="56975" y="1193"/>
                    <a:pt x="55636" y="2281"/>
                  </a:cubicBezTo>
                  <a:cubicBezTo>
                    <a:pt x="54464" y="3223"/>
                    <a:pt x="53523" y="3955"/>
                    <a:pt x="51472" y="3955"/>
                  </a:cubicBezTo>
                  <a:cubicBezTo>
                    <a:pt x="49464" y="3955"/>
                    <a:pt x="48522" y="3223"/>
                    <a:pt x="47329" y="2281"/>
                  </a:cubicBezTo>
                  <a:cubicBezTo>
                    <a:pt x="45969" y="1193"/>
                    <a:pt x="44442" y="0"/>
                    <a:pt x="41471" y="0"/>
                  </a:cubicBezTo>
                  <a:cubicBezTo>
                    <a:pt x="38479" y="0"/>
                    <a:pt x="36930" y="1193"/>
                    <a:pt x="35612" y="2281"/>
                  </a:cubicBezTo>
                  <a:cubicBezTo>
                    <a:pt x="34420" y="3223"/>
                    <a:pt x="33478" y="3955"/>
                    <a:pt x="31448" y="3955"/>
                  </a:cubicBezTo>
                  <a:cubicBezTo>
                    <a:pt x="29440" y="3955"/>
                    <a:pt x="28498" y="3223"/>
                    <a:pt x="27285" y="2281"/>
                  </a:cubicBezTo>
                  <a:cubicBezTo>
                    <a:pt x="25925" y="1193"/>
                    <a:pt x="24418" y="0"/>
                    <a:pt x="21426" y="0"/>
                  </a:cubicBezTo>
                  <a:cubicBezTo>
                    <a:pt x="18455" y="0"/>
                    <a:pt x="16907" y="1193"/>
                    <a:pt x="15567" y="2281"/>
                  </a:cubicBezTo>
                  <a:cubicBezTo>
                    <a:pt x="14396" y="3223"/>
                    <a:pt x="13454" y="3955"/>
                    <a:pt x="11404" y="3955"/>
                  </a:cubicBezTo>
                  <a:cubicBezTo>
                    <a:pt x="9395" y="3955"/>
                    <a:pt x="8453" y="3223"/>
                    <a:pt x="7261" y="2281"/>
                  </a:cubicBezTo>
                  <a:cubicBezTo>
                    <a:pt x="5901" y="1193"/>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 name="Google Shape;284;p19"/>
          <p:cNvGrpSpPr/>
          <p:nvPr/>
        </p:nvGrpSpPr>
        <p:grpSpPr>
          <a:xfrm>
            <a:off x="152394" y="4751794"/>
            <a:ext cx="265047" cy="264914"/>
            <a:chOff x="4300375" y="2891750"/>
            <a:chExt cx="1101150" cy="1100600"/>
          </a:xfrm>
        </p:grpSpPr>
        <p:sp>
          <p:nvSpPr>
            <p:cNvPr id="285" name="Google Shape;285;p19"/>
            <p:cNvSpPr/>
            <p:nvPr/>
          </p:nvSpPr>
          <p:spPr>
            <a:xfrm>
              <a:off x="4300375" y="3407525"/>
              <a:ext cx="302900" cy="69075"/>
            </a:xfrm>
            <a:custGeom>
              <a:avLst/>
              <a:gdLst/>
              <a:ahLst/>
              <a:cxnLst/>
              <a:rect l="l" t="t" r="r" b="b"/>
              <a:pathLst>
                <a:path w="12116" h="2763" extrusionOk="0">
                  <a:moveTo>
                    <a:pt x="1382" y="0"/>
                  </a:moveTo>
                  <a:cubicBezTo>
                    <a:pt x="629" y="0"/>
                    <a:pt x="1" y="628"/>
                    <a:pt x="1" y="1381"/>
                  </a:cubicBezTo>
                  <a:cubicBezTo>
                    <a:pt x="1" y="2134"/>
                    <a:pt x="608" y="2762"/>
                    <a:pt x="1382" y="2762"/>
                  </a:cubicBezTo>
                  <a:lnTo>
                    <a:pt x="10735" y="2762"/>
                  </a:lnTo>
                  <a:cubicBezTo>
                    <a:pt x="11488" y="2762"/>
                    <a:pt x="12116" y="2134"/>
                    <a:pt x="12116" y="1381"/>
                  </a:cubicBezTo>
                  <a:cubicBezTo>
                    <a:pt x="12116" y="628"/>
                    <a:pt x="11488" y="0"/>
                    <a:pt x="10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9"/>
            <p:cNvSpPr/>
            <p:nvPr/>
          </p:nvSpPr>
          <p:spPr>
            <a:xfrm>
              <a:off x="5098625" y="3407525"/>
              <a:ext cx="302900" cy="69075"/>
            </a:xfrm>
            <a:custGeom>
              <a:avLst/>
              <a:gdLst/>
              <a:ahLst/>
              <a:cxnLst/>
              <a:rect l="l" t="t" r="r" b="b"/>
              <a:pathLst>
                <a:path w="12116" h="2763" extrusionOk="0">
                  <a:moveTo>
                    <a:pt x="1402" y="0"/>
                  </a:moveTo>
                  <a:cubicBezTo>
                    <a:pt x="628" y="0"/>
                    <a:pt x="0" y="628"/>
                    <a:pt x="0" y="1381"/>
                  </a:cubicBezTo>
                  <a:cubicBezTo>
                    <a:pt x="0" y="2134"/>
                    <a:pt x="628" y="2762"/>
                    <a:pt x="1402" y="2762"/>
                  </a:cubicBezTo>
                  <a:lnTo>
                    <a:pt x="10734" y="2762"/>
                  </a:lnTo>
                  <a:cubicBezTo>
                    <a:pt x="11487" y="2762"/>
                    <a:pt x="12115" y="2134"/>
                    <a:pt x="12115" y="1381"/>
                  </a:cubicBezTo>
                  <a:cubicBezTo>
                    <a:pt x="12115" y="628"/>
                    <a:pt x="11487" y="0"/>
                    <a:pt x="10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9"/>
            <p:cNvSpPr/>
            <p:nvPr/>
          </p:nvSpPr>
          <p:spPr>
            <a:xfrm>
              <a:off x="5015975" y="3610225"/>
              <a:ext cx="155375" cy="149875"/>
            </a:xfrm>
            <a:custGeom>
              <a:avLst/>
              <a:gdLst/>
              <a:ahLst/>
              <a:cxnLst/>
              <a:rect l="l" t="t" r="r" b="b"/>
              <a:pathLst>
                <a:path w="6215" h="5995" extrusionOk="0">
                  <a:moveTo>
                    <a:pt x="1507" y="0"/>
                  </a:moveTo>
                  <a:cubicBezTo>
                    <a:pt x="1156" y="0"/>
                    <a:pt x="806" y="136"/>
                    <a:pt x="544" y="408"/>
                  </a:cubicBezTo>
                  <a:cubicBezTo>
                    <a:pt x="0" y="973"/>
                    <a:pt x="0" y="1831"/>
                    <a:pt x="544" y="2375"/>
                  </a:cubicBezTo>
                  <a:lnTo>
                    <a:pt x="3725" y="5576"/>
                  </a:lnTo>
                  <a:cubicBezTo>
                    <a:pt x="3997" y="5827"/>
                    <a:pt x="4353" y="5995"/>
                    <a:pt x="4708" y="5995"/>
                  </a:cubicBezTo>
                  <a:cubicBezTo>
                    <a:pt x="5043" y="5995"/>
                    <a:pt x="5399" y="5848"/>
                    <a:pt x="5671" y="5576"/>
                  </a:cubicBezTo>
                  <a:cubicBezTo>
                    <a:pt x="6215" y="5011"/>
                    <a:pt x="6215" y="4153"/>
                    <a:pt x="5671" y="3609"/>
                  </a:cubicBezTo>
                  <a:lnTo>
                    <a:pt x="2469" y="408"/>
                  </a:lnTo>
                  <a:cubicBezTo>
                    <a:pt x="2208" y="136"/>
                    <a:pt x="1857" y="0"/>
                    <a:pt x="1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9"/>
            <p:cNvSpPr/>
            <p:nvPr/>
          </p:nvSpPr>
          <p:spPr>
            <a:xfrm>
              <a:off x="4816150" y="3701500"/>
              <a:ext cx="69600" cy="290850"/>
            </a:xfrm>
            <a:custGeom>
              <a:avLst/>
              <a:gdLst/>
              <a:ahLst/>
              <a:cxnLst/>
              <a:rect l="l" t="t" r="r" b="b"/>
              <a:pathLst>
                <a:path w="2784" h="11634" extrusionOk="0">
                  <a:moveTo>
                    <a:pt x="1382" y="0"/>
                  </a:moveTo>
                  <a:cubicBezTo>
                    <a:pt x="628" y="0"/>
                    <a:pt x="1" y="628"/>
                    <a:pt x="1" y="1402"/>
                  </a:cubicBezTo>
                  <a:lnTo>
                    <a:pt x="1" y="10253"/>
                  </a:lnTo>
                  <a:cubicBezTo>
                    <a:pt x="1" y="11006"/>
                    <a:pt x="628" y="11634"/>
                    <a:pt x="1382" y="11634"/>
                  </a:cubicBezTo>
                  <a:cubicBezTo>
                    <a:pt x="2156" y="11634"/>
                    <a:pt x="2783" y="11006"/>
                    <a:pt x="2783" y="10253"/>
                  </a:cubicBezTo>
                  <a:lnTo>
                    <a:pt x="2783" y="1402"/>
                  </a:lnTo>
                  <a:cubicBezTo>
                    <a:pt x="2783" y="628"/>
                    <a:pt x="2156"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9"/>
            <p:cNvSpPr/>
            <p:nvPr/>
          </p:nvSpPr>
          <p:spPr>
            <a:xfrm>
              <a:off x="4530025" y="3610225"/>
              <a:ext cx="155375" cy="149875"/>
            </a:xfrm>
            <a:custGeom>
              <a:avLst/>
              <a:gdLst/>
              <a:ahLst/>
              <a:cxnLst/>
              <a:rect l="l" t="t" r="r" b="b"/>
              <a:pathLst>
                <a:path w="6215" h="5995" extrusionOk="0">
                  <a:moveTo>
                    <a:pt x="4716" y="0"/>
                  </a:moveTo>
                  <a:cubicBezTo>
                    <a:pt x="4368" y="0"/>
                    <a:pt x="4018" y="136"/>
                    <a:pt x="3746" y="408"/>
                  </a:cubicBezTo>
                  <a:lnTo>
                    <a:pt x="544" y="3609"/>
                  </a:lnTo>
                  <a:cubicBezTo>
                    <a:pt x="0" y="4153"/>
                    <a:pt x="0" y="5011"/>
                    <a:pt x="544" y="5576"/>
                  </a:cubicBezTo>
                  <a:cubicBezTo>
                    <a:pt x="795" y="5827"/>
                    <a:pt x="1172" y="5995"/>
                    <a:pt x="1507" y="5995"/>
                  </a:cubicBezTo>
                  <a:cubicBezTo>
                    <a:pt x="1883" y="5995"/>
                    <a:pt x="2218" y="5848"/>
                    <a:pt x="2490" y="5576"/>
                  </a:cubicBezTo>
                  <a:lnTo>
                    <a:pt x="5671" y="2375"/>
                  </a:lnTo>
                  <a:cubicBezTo>
                    <a:pt x="6215" y="1831"/>
                    <a:pt x="6215" y="973"/>
                    <a:pt x="5671" y="408"/>
                  </a:cubicBezTo>
                  <a:cubicBezTo>
                    <a:pt x="5409" y="136"/>
                    <a:pt x="5064" y="0"/>
                    <a:pt x="4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9"/>
            <p:cNvSpPr/>
            <p:nvPr/>
          </p:nvSpPr>
          <p:spPr>
            <a:xfrm>
              <a:off x="4626275" y="3218150"/>
              <a:ext cx="448825" cy="448850"/>
            </a:xfrm>
            <a:custGeom>
              <a:avLst/>
              <a:gdLst/>
              <a:ahLst/>
              <a:cxnLst/>
              <a:rect l="l" t="t" r="r" b="b"/>
              <a:pathLst>
                <a:path w="17953" h="17954" extrusionOk="0">
                  <a:moveTo>
                    <a:pt x="8977" y="2763"/>
                  </a:moveTo>
                  <a:cubicBezTo>
                    <a:pt x="12408" y="2763"/>
                    <a:pt x="15191" y="5567"/>
                    <a:pt x="15191" y="8956"/>
                  </a:cubicBezTo>
                  <a:cubicBezTo>
                    <a:pt x="15191" y="12388"/>
                    <a:pt x="12387" y="15150"/>
                    <a:pt x="8977" y="15150"/>
                  </a:cubicBezTo>
                  <a:cubicBezTo>
                    <a:pt x="5566" y="15150"/>
                    <a:pt x="2783" y="12367"/>
                    <a:pt x="2783" y="8956"/>
                  </a:cubicBezTo>
                  <a:cubicBezTo>
                    <a:pt x="2762" y="5525"/>
                    <a:pt x="5566" y="2763"/>
                    <a:pt x="8977" y="2763"/>
                  </a:cubicBezTo>
                  <a:close/>
                  <a:moveTo>
                    <a:pt x="8977" y="1"/>
                  </a:moveTo>
                  <a:cubicBezTo>
                    <a:pt x="4039" y="1"/>
                    <a:pt x="0" y="4039"/>
                    <a:pt x="0" y="8977"/>
                  </a:cubicBezTo>
                  <a:cubicBezTo>
                    <a:pt x="0" y="13936"/>
                    <a:pt x="4018" y="17953"/>
                    <a:pt x="8977" y="17953"/>
                  </a:cubicBezTo>
                  <a:cubicBezTo>
                    <a:pt x="13935" y="17953"/>
                    <a:pt x="17953" y="13936"/>
                    <a:pt x="17953" y="8977"/>
                  </a:cubicBezTo>
                  <a:cubicBezTo>
                    <a:pt x="17953" y="4039"/>
                    <a:pt x="13935" y="1"/>
                    <a:pt x="8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9"/>
            <p:cNvSpPr/>
            <p:nvPr/>
          </p:nvSpPr>
          <p:spPr>
            <a:xfrm>
              <a:off x="4529500" y="3124400"/>
              <a:ext cx="155900" cy="149750"/>
            </a:xfrm>
            <a:custGeom>
              <a:avLst/>
              <a:gdLst/>
              <a:ahLst/>
              <a:cxnLst/>
              <a:rect l="l" t="t" r="r" b="b"/>
              <a:pathLst>
                <a:path w="6236" h="5990" extrusionOk="0">
                  <a:moveTo>
                    <a:pt x="1520" y="0"/>
                  </a:moveTo>
                  <a:cubicBezTo>
                    <a:pt x="1167" y="0"/>
                    <a:pt x="816" y="142"/>
                    <a:pt x="544" y="424"/>
                  </a:cubicBezTo>
                  <a:cubicBezTo>
                    <a:pt x="0" y="968"/>
                    <a:pt x="0" y="1826"/>
                    <a:pt x="544" y="2370"/>
                  </a:cubicBezTo>
                  <a:lnTo>
                    <a:pt x="3767" y="5571"/>
                  </a:lnTo>
                  <a:cubicBezTo>
                    <a:pt x="4018" y="5822"/>
                    <a:pt x="4394" y="5990"/>
                    <a:pt x="4729" y="5990"/>
                  </a:cubicBezTo>
                  <a:cubicBezTo>
                    <a:pt x="5085" y="5990"/>
                    <a:pt x="5441" y="5864"/>
                    <a:pt x="5692" y="5571"/>
                  </a:cubicBezTo>
                  <a:cubicBezTo>
                    <a:pt x="6236" y="5027"/>
                    <a:pt x="6236" y="4148"/>
                    <a:pt x="5692" y="3604"/>
                  </a:cubicBezTo>
                  <a:lnTo>
                    <a:pt x="2511" y="424"/>
                  </a:lnTo>
                  <a:cubicBezTo>
                    <a:pt x="2229" y="142"/>
                    <a:pt x="187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9"/>
            <p:cNvSpPr/>
            <p:nvPr/>
          </p:nvSpPr>
          <p:spPr>
            <a:xfrm>
              <a:off x="4816150" y="2891750"/>
              <a:ext cx="69600" cy="290875"/>
            </a:xfrm>
            <a:custGeom>
              <a:avLst/>
              <a:gdLst/>
              <a:ahLst/>
              <a:cxnLst/>
              <a:rect l="l" t="t" r="r" b="b"/>
              <a:pathLst>
                <a:path w="2784" h="11635" extrusionOk="0">
                  <a:moveTo>
                    <a:pt x="1382" y="1"/>
                  </a:moveTo>
                  <a:cubicBezTo>
                    <a:pt x="628" y="1"/>
                    <a:pt x="1" y="628"/>
                    <a:pt x="1" y="1381"/>
                  </a:cubicBezTo>
                  <a:lnTo>
                    <a:pt x="1" y="10253"/>
                  </a:lnTo>
                  <a:cubicBezTo>
                    <a:pt x="1" y="11006"/>
                    <a:pt x="628" y="11634"/>
                    <a:pt x="1382" y="11634"/>
                  </a:cubicBezTo>
                  <a:cubicBezTo>
                    <a:pt x="2156" y="11634"/>
                    <a:pt x="2783" y="11006"/>
                    <a:pt x="2783" y="10253"/>
                  </a:cubicBezTo>
                  <a:lnTo>
                    <a:pt x="2783" y="1381"/>
                  </a:lnTo>
                  <a:cubicBezTo>
                    <a:pt x="2783" y="628"/>
                    <a:pt x="2156"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9"/>
            <p:cNvSpPr/>
            <p:nvPr/>
          </p:nvSpPr>
          <p:spPr>
            <a:xfrm>
              <a:off x="5014925" y="3124400"/>
              <a:ext cx="156425" cy="149750"/>
            </a:xfrm>
            <a:custGeom>
              <a:avLst/>
              <a:gdLst/>
              <a:ahLst/>
              <a:cxnLst/>
              <a:rect l="l" t="t" r="r" b="b"/>
              <a:pathLst>
                <a:path w="6257" h="5990" extrusionOk="0">
                  <a:moveTo>
                    <a:pt x="4729" y="0"/>
                  </a:moveTo>
                  <a:cubicBezTo>
                    <a:pt x="4374" y="0"/>
                    <a:pt x="4018" y="142"/>
                    <a:pt x="3746" y="424"/>
                  </a:cubicBezTo>
                  <a:lnTo>
                    <a:pt x="565" y="3604"/>
                  </a:lnTo>
                  <a:cubicBezTo>
                    <a:pt x="1" y="4148"/>
                    <a:pt x="1" y="5027"/>
                    <a:pt x="565" y="5571"/>
                  </a:cubicBezTo>
                  <a:cubicBezTo>
                    <a:pt x="837" y="5864"/>
                    <a:pt x="1214" y="5990"/>
                    <a:pt x="1549" y="5990"/>
                  </a:cubicBezTo>
                  <a:cubicBezTo>
                    <a:pt x="1905" y="5990"/>
                    <a:pt x="2260" y="5864"/>
                    <a:pt x="2511" y="5571"/>
                  </a:cubicBezTo>
                  <a:lnTo>
                    <a:pt x="5713" y="2370"/>
                  </a:lnTo>
                  <a:cubicBezTo>
                    <a:pt x="6257" y="1826"/>
                    <a:pt x="6257" y="968"/>
                    <a:pt x="5713" y="424"/>
                  </a:cubicBezTo>
                  <a:cubicBezTo>
                    <a:pt x="5441" y="142"/>
                    <a:pt x="5085" y="0"/>
                    <a:pt x="4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19"/>
          <p:cNvGrpSpPr/>
          <p:nvPr/>
        </p:nvGrpSpPr>
        <p:grpSpPr>
          <a:xfrm>
            <a:off x="8431194" y="4829923"/>
            <a:ext cx="571528" cy="186357"/>
            <a:chOff x="3579050" y="4124150"/>
            <a:chExt cx="1822475" cy="594250"/>
          </a:xfrm>
        </p:grpSpPr>
        <p:sp>
          <p:nvSpPr>
            <p:cNvPr id="295" name="Google Shape;295;p19"/>
            <p:cNvSpPr/>
            <p:nvPr/>
          </p:nvSpPr>
          <p:spPr>
            <a:xfrm>
              <a:off x="3579050" y="4124150"/>
              <a:ext cx="1822475" cy="167950"/>
            </a:xfrm>
            <a:custGeom>
              <a:avLst/>
              <a:gdLst/>
              <a:ahLst/>
              <a:cxnLst/>
              <a:rect l="l" t="t" r="r" b="b"/>
              <a:pathLst>
                <a:path w="72899" h="6718" extrusionOk="0">
                  <a:moveTo>
                    <a:pt x="1402" y="1"/>
                  </a:moveTo>
                  <a:cubicBezTo>
                    <a:pt x="628" y="1"/>
                    <a:pt x="0" y="628"/>
                    <a:pt x="0" y="1381"/>
                  </a:cubicBezTo>
                  <a:cubicBezTo>
                    <a:pt x="0" y="2135"/>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62"/>
                    <a:pt x="72270" y="3955"/>
                    <a:pt x="71517" y="3955"/>
                  </a:cubicBezTo>
                  <a:cubicBezTo>
                    <a:pt x="69508" y="3955"/>
                    <a:pt x="68567" y="3223"/>
                    <a:pt x="67353" y="2281"/>
                  </a:cubicBezTo>
                  <a:cubicBezTo>
                    <a:pt x="65993" y="1193"/>
                    <a:pt x="64487" y="1"/>
                    <a:pt x="61495" y="1"/>
                  </a:cubicBezTo>
                  <a:cubicBezTo>
                    <a:pt x="58524" y="1"/>
                    <a:pt x="56975" y="1193"/>
                    <a:pt x="55636" y="2281"/>
                  </a:cubicBezTo>
                  <a:cubicBezTo>
                    <a:pt x="54464" y="3223"/>
                    <a:pt x="53523" y="3955"/>
                    <a:pt x="51472" y="3955"/>
                  </a:cubicBezTo>
                  <a:cubicBezTo>
                    <a:pt x="49464" y="3955"/>
                    <a:pt x="48522" y="3223"/>
                    <a:pt x="47329" y="2281"/>
                  </a:cubicBezTo>
                  <a:cubicBezTo>
                    <a:pt x="45969" y="1193"/>
                    <a:pt x="44442" y="1"/>
                    <a:pt x="41471" y="1"/>
                  </a:cubicBezTo>
                  <a:cubicBezTo>
                    <a:pt x="38479" y="1"/>
                    <a:pt x="36930" y="1193"/>
                    <a:pt x="35612" y="2281"/>
                  </a:cubicBezTo>
                  <a:cubicBezTo>
                    <a:pt x="34420" y="3223"/>
                    <a:pt x="33478" y="3955"/>
                    <a:pt x="31448" y="3955"/>
                  </a:cubicBezTo>
                  <a:cubicBezTo>
                    <a:pt x="29440" y="3955"/>
                    <a:pt x="28498" y="3223"/>
                    <a:pt x="27285" y="2281"/>
                  </a:cubicBezTo>
                  <a:cubicBezTo>
                    <a:pt x="25925" y="1193"/>
                    <a:pt x="24418" y="1"/>
                    <a:pt x="21426" y="1"/>
                  </a:cubicBezTo>
                  <a:cubicBezTo>
                    <a:pt x="18455" y="1"/>
                    <a:pt x="16907" y="1193"/>
                    <a:pt x="15567" y="2281"/>
                  </a:cubicBezTo>
                  <a:cubicBezTo>
                    <a:pt x="14396" y="3223"/>
                    <a:pt x="13454" y="3955"/>
                    <a:pt x="11404" y="3955"/>
                  </a:cubicBezTo>
                  <a:cubicBezTo>
                    <a:pt x="9395" y="3955"/>
                    <a:pt x="8453" y="3223"/>
                    <a:pt x="7261" y="2281"/>
                  </a:cubicBezTo>
                  <a:cubicBezTo>
                    <a:pt x="5901" y="1193"/>
                    <a:pt x="4373" y="1"/>
                    <a:pt x="1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9"/>
            <p:cNvSpPr/>
            <p:nvPr/>
          </p:nvSpPr>
          <p:spPr>
            <a:xfrm>
              <a:off x="3579050" y="4337050"/>
              <a:ext cx="1822475" cy="167925"/>
            </a:xfrm>
            <a:custGeom>
              <a:avLst/>
              <a:gdLst/>
              <a:ahLst/>
              <a:cxnLst/>
              <a:rect l="l" t="t" r="r" b="b"/>
              <a:pathLst>
                <a:path w="72899" h="6717" extrusionOk="0">
                  <a:moveTo>
                    <a:pt x="1402" y="0"/>
                  </a:moveTo>
                  <a:cubicBezTo>
                    <a:pt x="628" y="0"/>
                    <a:pt x="0" y="628"/>
                    <a:pt x="0" y="1381"/>
                  </a:cubicBezTo>
                  <a:cubicBezTo>
                    <a:pt x="0" y="2156"/>
                    <a:pt x="628" y="2783"/>
                    <a:pt x="1402" y="2783"/>
                  </a:cubicBezTo>
                  <a:cubicBezTo>
                    <a:pt x="3411" y="2783"/>
                    <a:pt x="4352" y="3516"/>
                    <a:pt x="5545" y="4457"/>
                  </a:cubicBezTo>
                  <a:cubicBezTo>
                    <a:pt x="6905" y="5524"/>
                    <a:pt x="8432" y="6717"/>
                    <a:pt x="11404" y="6717"/>
                  </a:cubicBezTo>
                  <a:cubicBezTo>
                    <a:pt x="14396" y="6717"/>
                    <a:pt x="15944" y="5524"/>
                    <a:pt x="17262" y="4457"/>
                  </a:cubicBezTo>
                  <a:cubicBezTo>
                    <a:pt x="18455" y="3516"/>
                    <a:pt x="19396" y="2783"/>
                    <a:pt x="21426" y="2783"/>
                  </a:cubicBezTo>
                  <a:cubicBezTo>
                    <a:pt x="23435" y="2783"/>
                    <a:pt x="24376" y="3516"/>
                    <a:pt x="25590" y="4457"/>
                  </a:cubicBezTo>
                  <a:cubicBezTo>
                    <a:pt x="26950" y="5524"/>
                    <a:pt x="28456" y="6717"/>
                    <a:pt x="31448" y="6717"/>
                  </a:cubicBezTo>
                  <a:cubicBezTo>
                    <a:pt x="34420" y="6717"/>
                    <a:pt x="35968" y="5524"/>
                    <a:pt x="37307" y="4457"/>
                  </a:cubicBezTo>
                  <a:cubicBezTo>
                    <a:pt x="38479" y="3516"/>
                    <a:pt x="39420" y="2783"/>
                    <a:pt x="41471" y="2783"/>
                  </a:cubicBezTo>
                  <a:cubicBezTo>
                    <a:pt x="43480" y="2783"/>
                    <a:pt x="44421" y="3516"/>
                    <a:pt x="45614" y="4457"/>
                  </a:cubicBezTo>
                  <a:cubicBezTo>
                    <a:pt x="46974" y="5524"/>
                    <a:pt x="48501" y="6717"/>
                    <a:pt x="51472" y="6717"/>
                  </a:cubicBezTo>
                  <a:cubicBezTo>
                    <a:pt x="54464" y="6717"/>
                    <a:pt x="56013" y="5524"/>
                    <a:pt x="57331" y="4457"/>
                  </a:cubicBezTo>
                  <a:cubicBezTo>
                    <a:pt x="58524" y="3516"/>
                    <a:pt x="59465" y="2783"/>
                    <a:pt x="61495" y="2783"/>
                  </a:cubicBezTo>
                  <a:cubicBezTo>
                    <a:pt x="63503" y="2783"/>
                    <a:pt x="64445" y="3516"/>
                    <a:pt x="65659" y="4457"/>
                  </a:cubicBezTo>
                  <a:cubicBezTo>
                    <a:pt x="67019" y="5524"/>
                    <a:pt x="68525" y="6717"/>
                    <a:pt x="71517" y="6717"/>
                  </a:cubicBezTo>
                  <a:cubicBezTo>
                    <a:pt x="72270" y="6717"/>
                    <a:pt x="72898" y="6089"/>
                    <a:pt x="72898" y="5336"/>
                  </a:cubicBezTo>
                  <a:cubicBezTo>
                    <a:pt x="72898" y="4583"/>
                    <a:pt x="72270" y="3955"/>
                    <a:pt x="71517" y="3955"/>
                  </a:cubicBezTo>
                  <a:cubicBezTo>
                    <a:pt x="69508" y="3955"/>
                    <a:pt x="68567" y="3223"/>
                    <a:pt x="67353" y="2281"/>
                  </a:cubicBezTo>
                  <a:cubicBezTo>
                    <a:pt x="65993" y="1214"/>
                    <a:pt x="64487" y="0"/>
                    <a:pt x="61495" y="0"/>
                  </a:cubicBezTo>
                  <a:cubicBezTo>
                    <a:pt x="58524" y="0"/>
                    <a:pt x="56975" y="1214"/>
                    <a:pt x="55636" y="2281"/>
                  </a:cubicBezTo>
                  <a:cubicBezTo>
                    <a:pt x="54464" y="3223"/>
                    <a:pt x="53523" y="3955"/>
                    <a:pt x="51472" y="3955"/>
                  </a:cubicBezTo>
                  <a:cubicBezTo>
                    <a:pt x="49464" y="3955"/>
                    <a:pt x="48522" y="3223"/>
                    <a:pt x="47329" y="2281"/>
                  </a:cubicBezTo>
                  <a:cubicBezTo>
                    <a:pt x="45969" y="1214"/>
                    <a:pt x="44442" y="0"/>
                    <a:pt x="41471" y="0"/>
                  </a:cubicBezTo>
                  <a:cubicBezTo>
                    <a:pt x="38479" y="0"/>
                    <a:pt x="36930" y="1214"/>
                    <a:pt x="35612" y="2281"/>
                  </a:cubicBezTo>
                  <a:cubicBezTo>
                    <a:pt x="34420" y="3223"/>
                    <a:pt x="33478" y="3955"/>
                    <a:pt x="31448" y="3955"/>
                  </a:cubicBezTo>
                  <a:cubicBezTo>
                    <a:pt x="29440" y="3955"/>
                    <a:pt x="28498" y="3223"/>
                    <a:pt x="27285" y="2281"/>
                  </a:cubicBezTo>
                  <a:cubicBezTo>
                    <a:pt x="25925" y="1214"/>
                    <a:pt x="24418" y="0"/>
                    <a:pt x="21426" y="0"/>
                  </a:cubicBezTo>
                  <a:cubicBezTo>
                    <a:pt x="18455" y="0"/>
                    <a:pt x="16907" y="1214"/>
                    <a:pt x="15567" y="2281"/>
                  </a:cubicBezTo>
                  <a:cubicBezTo>
                    <a:pt x="14396" y="3223"/>
                    <a:pt x="13454" y="3955"/>
                    <a:pt x="11404" y="3955"/>
                  </a:cubicBezTo>
                  <a:cubicBezTo>
                    <a:pt x="9395" y="3955"/>
                    <a:pt x="8453" y="3223"/>
                    <a:pt x="7261" y="2281"/>
                  </a:cubicBezTo>
                  <a:cubicBezTo>
                    <a:pt x="5901" y="1214"/>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9"/>
            <p:cNvSpPr/>
            <p:nvPr/>
          </p:nvSpPr>
          <p:spPr>
            <a:xfrm>
              <a:off x="3579050" y="4550475"/>
              <a:ext cx="1822475" cy="167925"/>
            </a:xfrm>
            <a:custGeom>
              <a:avLst/>
              <a:gdLst/>
              <a:ahLst/>
              <a:cxnLst/>
              <a:rect l="l" t="t" r="r" b="b"/>
              <a:pathLst>
                <a:path w="72899" h="6717" extrusionOk="0">
                  <a:moveTo>
                    <a:pt x="1402" y="0"/>
                  </a:moveTo>
                  <a:cubicBezTo>
                    <a:pt x="628" y="0"/>
                    <a:pt x="0" y="628"/>
                    <a:pt x="0" y="1381"/>
                  </a:cubicBezTo>
                  <a:cubicBezTo>
                    <a:pt x="0" y="2134"/>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41"/>
                    <a:pt x="72270" y="3955"/>
                    <a:pt x="71517" y="3955"/>
                  </a:cubicBezTo>
                  <a:cubicBezTo>
                    <a:pt x="69508" y="3955"/>
                    <a:pt x="68567" y="3223"/>
                    <a:pt x="67353" y="2281"/>
                  </a:cubicBezTo>
                  <a:cubicBezTo>
                    <a:pt x="65993" y="1193"/>
                    <a:pt x="64487" y="0"/>
                    <a:pt x="61495" y="0"/>
                  </a:cubicBezTo>
                  <a:cubicBezTo>
                    <a:pt x="58524" y="0"/>
                    <a:pt x="56975" y="1193"/>
                    <a:pt x="55636" y="2281"/>
                  </a:cubicBezTo>
                  <a:cubicBezTo>
                    <a:pt x="54464" y="3223"/>
                    <a:pt x="53523" y="3955"/>
                    <a:pt x="51472" y="3955"/>
                  </a:cubicBezTo>
                  <a:cubicBezTo>
                    <a:pt x="49464" y="3955"/>
                    <a:pt x="48522" y="3223"/>
                    <a:pt x="47329" y="2281"/>
                  </a:cubicBezTo>
                  <a:cubicBezTo>
                    <a:pt x="45969" y="1193"/>
                    <a:pt x="44442" y="0"/>
                    <a:pt x="41471" y="0"/>
                  </a:cubicBezTo>
                  <a:cubicBezTo>
                    <a:pt x="38479" y="0"/>
                    <a:pt x="36930" y="1193"/>
                    <a:pt x="35612" y="2281"/>
                  </a:cubicBezTo>
                  <a:cubicBezTo>
                    <a:pt x="34420" y="3223"/>
                    <a:pt x="33478" y="3955"/>
                    <a:pt x="31448" y="3955"/>
                  </a:cubicBezTo>
                  <a:cubicBezTo>
                    <a:pt x="29440" y="3955"/>
                    <a:pt x="28498" y="3223"/>
                    <a:pt x="27285" y="2281"/>
                  </a:cubicBezTo>
                  <a:cubicBezTo>
                    <a:pt x="25925" y="1193"/>
                    <a:pt x="24418" y="0"/>
                    <a:pt x="21426" y="0"/>
                  </a:cubicBezTo>
                  <a:cubicBezTo>
                    <a:pt x="18455" y="0"/>
                    <a:pt x="16907" y="1193"/>
                    <a:pt x="15567" y="2281"/>
                  </a:cubicBezTo>
                  <a:cubicBezTo>
                    <a:pt x="14396" y="3223"/>
                    <a:pt x="13454" y="3955"/>
                    <a:pt x="11404" y="3955"/>
                  </a:cubicBezTo>
                  <a:cubicBezTo>
                    <a:pt x="9395" y="3955"/>
                    <a:pt x="8453" y="3223"/>
                    <a:pt x="7261" y="2281"/>
                  </a:cubicBezTo>
                  <a:cubicBezTo>
                    <a:pt x="5901" y="1193"/>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 name="Google Shape;298;p19"/>
          <p:cNvGrpSpPr/>
          <p:nvPr/>
        </p:nvGrpSpPr>
        <p:grpSpPr>
          <a:xfrm>
            <a:off x="8737689" y="127221"/>
            <a:ext cx="265047" cy="264914"/>
            <a:chOff x="4300375" y="2891750"/>
            <a:chExt cx="1101150" cy="1100600"/>
          </a:xfrm>
        </p:grpSpPr>
        <p:sp>
          <p:nvSpPr>
            <p:cNvPr id="299" name="Google Shape;299;p19"/>
            <p:cNvSpPr/>
            <p:nvPr/>
          </p:nvSpPr>
          <p:spPr>
            <a:xfrm>
              <a:off x="4300375" y="3407525"/>
              <a:ext cx="302900" cy="69075"/>
            </a:xfrm>
            <a:custGeom>
              <a:avLst/>
              <a:gdLst/>
              <a:ahLst/>
              <a:cxnLst/>
              <a:rect l="l" t="t" r="r" b="b"/>
              <a:pathLst>
                <a:path w="12116" h="2763" extrusionOk="0">
                  <a:moveTo>
                    <a:pt x="1382" y="0"/>
                  </a:moveTo>
                  <a:cubicBezTo>
                    <a:pt x="629" y="0"/>
                    <a:pt x="1" y="628"/>
                    <a:pt x="1" y="1381"/>
                  </a:cubicBezTo>
                  <a:cubicBezTo>
                    <a:pt x="1" y="2134"/>
                    <a:pt x="608" y="2762"/>
                    <a:pt x="1382" y="2762"/>
                  </a:cubicBezTo>
                  <a:lnTo>
                    <a:pt x="10735" y="2762"/>
                  </a:lnTo>
                  <a:cubicBezTo>
                    <a:pt x="11488" y="2762"/>
                    <a:pt x="12116" y="2134"/>
                    <a:pt x="12116" y="1381"/>
                  </a:cubicBezTo>
                  <a:cubicBezTo>
                    <a:pt x="12116" y="628"/>
                    <a:pt x="11488" y="0"/>
                    <a:pt x="10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9"/>
            <p:cNvSpPr/>
            <p:nvPr/>
          </p:nvSpPr>
          <p:spPr>
            <a:xfrm>
              <a:off x="5098625" y="3407525"/>
              <a:ext cx="302900" cy="69075"/>
            </a:xfrm>
            <a:custGeom>
              <a:avLst/>
              <a:gdLst/>
              <a:ahLst/>
              <a:cxnLst/>
              <a:rect l="l" t="t" r="r" b="b"/>
              <a:pathLst>
                <a:path w="12116" h="2763" extrusionOk="0">
                  <a:moveTo>
                    <a:pt x="1402" y="0"/>
                  </a:moveTo>
                  <a:cubicBezTo>
                    <a:pt x="628" y="0"/>
                    <a:pt x="0" y="628"/>
                    <a:pt x="0" y="1381"/>
                  </a:cubicBezTo>
                  <a:cubicBezTo>
                    <a:pt x="0" y="2134"/>
                    <a:pt x="628" y="2762"/>
                    <a:pt x="1402" y="2762"/>
                  </a:cubicBezTo>
                  <a:lnTo>
                    <a:pt x="10734" y="2762"/>
                  </a:lnTo>
                  <a:cubicBezTo>
                    <a:pt x="11487" y="2762"/>
                    <a:pt x="12115" y="2134"/>
                    <a:pt x="12115" y="1381"/>
                  </a:cubicBezTo>
                  <a:cubicBezTo>
                    <a:pt x="12115" y="628"/>
                    <a:pt x="11487" y="0"/>
                    <a:pt x="10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9"/>
            <p:cNvSpPr/>
            <p:nvPr/>
          </p:nvSpPr>
          <p:spPr>
            <a:xfrm>
              <a:off x="5015975" y="3610225"/>
              <a:ext cx="155375" cy="149875"/>
            </a:xfrm>
            <a:custGeom>
              <a:avLst/>
              <a:gdLst/>
              <a:ahLst/>
              <a:cxnLst/>
              <a:rect l="l" t="t" r="r" b="b"/>
              <a:pathLst>
                <a:path w="6215" h="5995" extrusionOk="0">
                  <a:moveTo>
                    <a:pt x="1507" y="0"/>
                  </a:moveTo>
                  <a:cubicBezTo>
                    <a:pt x="1156" y="0"/>
                    <a:pt x="806" y="136"/>
                    <a:pt x="544" y="408"/>
                  </a:cubicBezTo>
                  <a:cubicBezTo>
                    <a:pt x="0" y="973"/>
                    <a:pt x="0" y="1831"/>
                    <a:pt x="544" y="2375"/>
                  </a:cubicBezTo>
                  <a:lnTo>
                    <a:pt x="3725" y="5576"/>
                  </a:lnTo>
                  <a:cubicBezTo>
                    <a:pt x="3997" y="5827"/>
                    <a:pt x="4353" y="5995"/>
                    <a:pt x="4708" y="5995"/>
                  </a:cubicBezTo>
                  <a:cubicBezTo>
                    <a:pt x="5043" y="5995"/>
                    <a:pt x="5399" y="5848"/>
                    <a:pt x="5671" y="5576"/>
                  </a:cubicBezTo>
                  <a:cubicBezTo>
                    <a:pt x="6215" y="5011"/>
                    <a:pt x="6215" y="4153"/>
                    <a:pt x="5671" y="3609"/>
                  </a:cubicBezTo>
                  <a:lnTo>
                    <a:pt x="2469" y="408"/>
                  </a:lnTo>
                  <a:cubicBezTo>
                    <a:pt x="2208" y="136"/>
                    <a:pt x="1857" y="0"/>
                    <a:pt x="1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9"/>
            <p:cNvSpPr/>
            <p:nvPr/>
          </p:nvSpPr>
          <p:spPr>
            <a:xfrm>
              <a:off x="4816150" y="3701500"/>
              <a:ext cx="69600" cy="290850"/>
            </a:xfrm>
            <a:custGeom>
              <a:avLst/>
              <a:gdLst/>
              <a:ahLst/>
              <a:cxnLst/>
              <a:rect l="l" t="t" r="r" b="b"/>
              <a:pathLst>
                <a:path w="2784" h="11634" extrusionOk="0">
                  <a:moveTo>
                    <a:pt x="1382" y="0"/>
                  </a:moveTo>
                  <a:cubicBezTo>
                    <a:pt x="628" y="0"/>
                    <a:pt x="1" y="628"/>
                    <a:pt x="1" y="1402"/>
                  </a:cubicBezTo>
                  <a:lnTo>
                    <a:pt x="1" y="10253"/>
                  </a:lnTo>
                  <a:cubicBezTo>
                    <a:pt x="1" y="11006"/>
                    <a:pt x="628" y="11634"/>
                    <a:pt x="1382" y="11634"/>
                  </a:cubicBezTo>
                  <a:cubicBezTo>
                    <a:pt x="2156" y="11634"/>
                    <a:pt x="2783" y="11006"/>
                    <a:pt x="2783" y="10253"/>
                  </a:cubicBezTo>
                  <a:lnTo>
                    <a:pt x="2783" y="1402"/>
                  </a:lnTo>
                  <a:cubicBezTo>
                    <a:pt x="2783" y="628"/>
                    <a:pt x="2156"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9"/>
            <p:cNvSpPr/>
            <p:nvPr/>
          </p:nvSpPr>
          <p:spPr>
            <a:xfrm>
              <a:off x="4530025" y="3610225"/>
              <a:ext cx="155375" cy="149875"/>
            </a:xfrm>
            <a:custGeom>
              <a:avLst/>
              <a:gdLst/>
              <a:ahLst/>
              <a:cxnLst/>
              <a:rect l="l" t="t" r="r" b="b"/>
              <a:pathLst>
                <a:path w="6215" h="5995" extrusionOk="0">
                  <a:moveTo>
                    <a:pt x="4716" y="0"/>
                  </a:moveTo>
                  <a:cubicBezTo>
                    <a:pt x="4368" y="0"/>
                    <a:pt x="4018" y="136"/>
                    <a:pt x="3746" y="408"/>
                  </a:cubicBezTo>
                  <a:lnTo>
                    <a:pt x="544" y="3609"/>
                  </a:lnTo>
                  <a:cubicBezTo>
                    <a:pt x="0" y="4153"/>
                    <a:pt x="0" y="5011"/>
                    <a:pt x="544" y="5576"/>
                  </a:cubicBezTo>
                  <a:cubicBezTo>
                    <a:pt x="795" y="5827"/>
                    <a:pt x="1172" y="5995"/>
                    <a:pt x="1507" y="5995"/>
                  </a:cubicBezTo>
                  <a:cubicBezTo>
                    <a:pt x="1883" y="5995"/>
                    <a:pt x="2218" y="5848"/>
                    <a:pt x="2490" y="5576"/>
                  </a:cubicBezTo>
                  <a:lnTo>
                    <a:pt x="5671" y="2375"/>
                  </a:lnTo>
                  <a:cubicBezTo>
                    <a:pt x="6215" y="1831"/>
                    <a:pt x="6215" y="973"/>
                    <a:pt x="5671" y="408"/>
                  </a:cubicBezTo>
                  <a:cubicBezTo>
                    <a:pt x="5409" y="136"/>
                    <a:pt x="5064" y="0"/>
                    <a:pt x="4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9"/>
            <p:cNvSpPr/>
            <p:nvPr/>
          </p:nvSpPr>
          <p:spPr>
            <a:xfrm>
              <a:off x="4626275" y="3218150"/>
              <a:ext cx="448825" cy="448850"/>
            </a:xfrm>
            <a:custGeom>
              <a:avLst/>
              <a:gdLst/>
              <a:ahLst/>
              <a:cxnLst/>
              <a:rect l="l" t="t" r="r" b="b"/>
              <a:pathLst>
                <a:path w="17953" h="17954" extrusionOk="0">
                  <a:moveTo>
                    <a:pt x="8977" y="2763"/>
                  </a:moveTo>
                  <a:cubicBezTo>
                    <a:pt x="12408" y="2763"/>
                    <a:pt x="15191" y="5567"/>
                    <a:pt x="15191" y="8956"/>
                  </a:cubicBezTo>
                  <a:cubicBezTo>
                    <a:pt x="15191" y="12388"/>
                    <a:pt x="12387" y="15150"/>
                    <a:pt x="8977" y="15150"/>
                  </a:cubicBezTo>
                  <a:cubicBezTo>
                    <a:pt x="5566" y="15150"/>
                    <a:pt x="2783" y="12367"/>
                    <a:pt x="2783" y="8956"/>
                  </a:cubicBezTo>
                  <a:cubicBezTo>
                    <a:pt x="2762" y="5525"/>
                    <a:pt x="5566" y="2763"/>
                    <a:pt x="8977" y="2763"/>
                  </a:cubicBezTo>
                  <a:close/>
                  <a:moveTo>
                    <a:pt x="8977" y="1"/>
                  </a:moveTo>
                  <a:cubicBezTo>
                    <a:pt x="4039" y="1"/>
                    <a:pt x="0" y="4039"/>
                    <a:pt x="0" y="8977"/>
                  </a:cubicBezTo>
                  <a:cubicBezTo>
                    <a:pt x="0" y="13936"/>
                    <a:pt x="4018" y="17953"/>
                    <a:pt x="8977" y="17953"/>
                  </a:cubicBezTo>
                  <a:cubicBezTo>
                    <a:pt x="13935" y="17953"/>
                    <a:pt x="17953" y="13936"/>
                    <a:pt x="17953" y="8977"/>
                  </a:cubicBezTo>
                  <a:cubicBezTo>
                    <a:pt x="17953" y="4039"/>
                    <a:pt x="13935" y="1"/>
                    <a:pt x="8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9"/>
            <p:cNvSpPr/>
            <p:nvPr/>
          </p:nvSpPr>
          <p:spPr>
            <a:xfrm>
              <a:off x="4529500" y="3124400"/>
              <a:ext cx="155900" cy="149750"/>
            </a:xfrm>
            <a:custGeom>
              <a:avLst/>
              <a:gdLst/>
              <a:ahLst/>
              <a:cxnLst/>
              <a:rect l="l" t="t" r="r" b="b"/>
              <a:pathLst>
                <a:path w="6236" h="5990" extrusionOk="0">
                  <a:moveTo>
                    <a:pt x="1520" y="0"/>
                  </a:moveTo>
                  <a:cubicBezTo>
                    <a:pt x="1167" y="0"/>
                    <a:pt x="816" y="142"/>
                    <a:pt x="544" y="424"/>
                  </a:cubicBezTo>
                  <a:cubicBezTo>
                    <a:pt x="0" y="968"/>
                    <a:pt x="0" y="1826"/>
                    <a:pt x="544" y="2370"/>
                  </a:cubicBezTo>
                  <a:lnTo>
                    <a:pt x="3767" y="5571"/>
                  </a:lnTo>
                  <a:cubicBezTo>
                    <a:pt x="4018" y="5822"/>
                    <a:pt x="4394" y="5990"/>
                    <a:pt x="4729" y="5990"/>
                  </a:cubicBezTo>
                  <a:cubicBezTo>
                    <a:pt x="5085" y="5990"/>
                    <a:pt x="5441" y="5864"/>
                    <a:pt x="5692" y="5571"/>
                  </a:cubicBezTo>
                  <a:cubicBezTo>
                    <a:pt x="6236" y="5027"/>
                    <a:pt x="6236" y="4148"/>
                    <a:pt x="5692" y="3604"/>
                  </a:cubicBezTo>
                  <a:lnTo>
                    <a:pt x="2511" y="424"/>
                  </a:lnTo>
                  <a:cubicBezTo>
                    <a:pt x="2229" y="142"/>
                    <a:pt x="187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9"/>
            <p:cNvSpPr/>
            <p:nvPr/>
          </p:nvSpPr>
          <p:spPr>
            <a:xfrm>
              <a:off x="4816150" y="2891750"/>
              <a:ext cx="69600" cy="290875"/>
            </a:xfrm>
            <a:custGeom>
              <a:avLst/>
              <a:gdLst/>
              <a:ahLst/>
              <a:cxnLst/>
              <a:rect l="l" t="t" r="r" b="b"/>
              <a:pathLst>
                <a:path w="2784" h="11635" extrusionOk="0">
                  <a:moveTo>
                    <a:pt x="1382" y="1"/>
                  </a:moveTo>
                  <a:cubicBezTo>
                    <a:pt x="628" y="1"/>
                    <a:pt x="1" y="628"/>
                    <a:pt x="1" y="1381"/>
                  </a:cubicBezTo>
                  <a:lnTo>
                    <a:pt x="1" y="10253"/>
                  </a:lnTo>
                  <a:cubicBezTo>
                    <a:pt x="1" y="11006"/>
                    <a:pt x="628" y="11634"/>
                    <a:pt x="1382" y="11634"/>
                  </a:cubicBezTo>
                  <a:cubicBezTo>
                    <a:pt x="2156" y="11634"/>
                    <a:pt x="2783" y="11006"/>
                    <a:pt x="2783" y="10253"/>
                  </a:cubicBezTo>
                  <a:lnTo>
                    <a:pt x="2783" y="1381"/>
                  </a:lnTo>
                  <a:cubicBezTo>
                    <a:pt x="2783" y="628"/>
                    <a:pt x="2156"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9"/>
            <p:cNvSpPr/>
            <p:nvPr/>
          </p:nvSpPr>
          <p:spPr>
            <a:xfrm>
              <a:off x="5014925" y="3124400"/>
              <a:ext cx="156425" cy="149750"/>
            </a:xfrm>
            <a:custGeom>
              <a:avLst/>
              <a:gdLst/>
              <a:ahLst/>
              <a:cxnLst/>
              <a:rect l="l" t="t" r="r" b="b"/>
              <a:pathLst>
                <a:path w="6257" h="5990" extrusionOk="0">
                  <a:moveTo>
                    <a:pt x="4729" y="0"/>
                  </a:moveTo>
                  <a:cubicBezTo>
                    <a:pt x="4374" y="0"/>
                    <a:pt x="4018" y="142"/>
                    <a:pt x="3746" y="424"/>
                  </a:cubicBezTo>
                  <a:lnTo>
                    <a:pt x="565" y="3604"/>
                  </a:lnTo>
                  <a:cubicBezTo>
                    <a:pt x="1" y="4148"/>
                    <a:pt x="1" y="5027"/>
                    <a:pt x="565" y="5571"/>
                  </a:cubicBezTo>
                  <a:cubicBezTo>
                    <a:pt x="837" y="5864"/>
                    <a:pt x="1214" y="5990"/>
                    <a:pt x="1549" y="5990"/>
                  </a:cubicBezTo>
                  <a:cubicBezTo>
                    <a:pt x="1905" y="5990"/>
                    <a:pt x="2260" y="5864"/>
                    <a:pt x="2511" y="5571"/>
                  </a:cubicBezTo>
                  <a:lnTo>
                    <a:pt x="5713" y="2370"/>
                  </a:lnTo>
                  <a:cubicBezTo>
                    <a:pt x="6257" y="1826"/>
                    <a:pt x="6257" y="968"/>
                    <a:pt x="5713" y="424"/>
                  </a:cubicBezTo>
                  <a:cubicBezTo>
                    <a:pt x="5441" y="142"/>
                    <a:pt x="5085" y="0"/>
                    <a:pt x="4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6">
    <p:spTree>
      <p:nvGrpSpPr>
        <p:cNvPr id="1" name="Shape 340"/>
        <p:cNvGrpSpPr/>
        <p:nvPr/>
      </p:nvGrpSpPr>
      <p:grpSpPr>
        <a:xfrm>
          <a:off x="0" y="0"/>
          <a:ext cx="0" cy="0"/>
          <a:chOff x="0" y="0"/>
          <a:chExt cx="0" cy="0"/>
        </a:xfrm>
      </p:grpSpPr>
      <p:sp>
        <p:nvSpPr>
          <p:cNvPr id="341" name="Google Shape;341;p21"/>
          <p:cNvSpPr txBox="1">
            <a:spLocks noGrp="1"/>
          </p:cNvSpPr>
          <p:nvPr>
            <p:ph type="title"/>
          </p:nvPr>
        </p:nvSpPr>
        <p:spPr>
          <a:xfrm>
            <a:off x="4288825" y="1390825"/>
            <a:ext cx="4138800" cy="1035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42" name="Google Shape;342;p21"/>
          <p:cNvSpPr txBox="1">
            <a:spLocks noGrp="1"/>
          </p:cNvSpPr>
          <p:nvPr>
            <p:ph type="subTitle" idx="1"/>
          </p:nvPr>
        </p:nvSpPr>
        <p:spPr>
          <a:xfrm>
            <a:off x="4288825" y="2886275"/>
            <a:ext cx="4138800" cy="866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43" name="Google Shape;343;p21"/>
          <p:cNvSpPr>
            <a:spLocks noGrp="1"/>
          </p:cNvSpPr>
          <p:nvPr>
            <p:ph type="pic" idx="2"/>
          </p:nvPr>
        </p:nvSpPr>
        <p:spPr>
          <a:xfrm>
            <a:off x="115250" y="127225"/>
            <a:ext cx="3568500" cy="4885800"/>
          </a:xfrm>
          <a:prstGeom prst="rect">
            <a:avLst/>
          </a:prstGeom>
          <a:noFill/>
          <a:ln>
            <a:noFill/>
          </a:ln>
        </p:spPr>
      </p:sp>
      <p:grpSp>
        <p:nvGrpSpPr>
          <p:cNvPr id="344" name="Google Shape;344;p21"/>
          <p:cNvGrpSpPr/>
          <p:nvPr/>
        </p:nvGrpSpPr>
        <p:grpSpPr>
          <a:xfrm>
            <a:off x="8431194" y="4829923"/>
            <a:ext cx="571528" cy="186357"/>
            <a:chOff x="3579050" y="4124150"/>
            <a:chExt cx="1822475" cy="594250"/>
          </a:xfrm>
        </p:grpSpPr>
        <p:sp>
          <p:nvSpPr>
            <p:cNvPr id="345" name="Google Shape;345;p21"/>
            <p:cNvSpPr/>
            <p:nvPr/>
          </p:nvSpPr>
          <p:spPr>
            <a:xfrm>
              <a:off x="3579050" y="4124150"/>
              <a:ext cx="1822475" cy="167950"/>
            </a:xfrm>
            <a:custGeom>
              <a:avLst/>
              <a:gdLst/>
              <a:ahLst/>
              <a:cxnLst/>
              <a:rect l="l" t="t" r="r" b="b"/>
              <a:pathLst>
                <a:path w="72899" h="6718" extrusionOk="0">
                  <a:moveTo>
                    <a:pt x="1402" y="1"/>
                  </a:moveTo>
                  <a:cubicBezTo>
                    <a:pt x="628" y="1"/>
                    <a:pt x="0" y="628"/>
                    <a:pt x="0" y="1381"/>
                  </a:cubicBezTo>
                  <a:cubicBezTo>
                    <a:pt x="0" y="2135"/>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62"/>
                    <a:pt x="72270" y="3955"/>
                    <a:pt x="71517" y="3955"/>
                  </a:cubicBezTo>
                  <a:cubicBezTo>
                    <a:pt x="69508" y="3955"/>
                    <a:pt x="68567" y="3223"/>
                    <a:pt x="67353" y="2281"/>
                  </a:cubicBezTo>
                  <a:cubicBezTo>
                    <a:pt x="65993" y="1193"/>
                    <a:pt x="64487" y="1"/>
                    <a:pt x="61495" y="1"/>
                  </a:cubicBezTo>
                  <a:cubicBezTo>
                    <a:pt x="58524" y="1"/>
                    <a:pt x="56975" y="1193"/>
                    <a:pt x="55636" y="2281"/>
                  </a:cubicBezTo>
                  <a:cubicBezTo>
                    <a:pt x="54464" y="3223"/>
                    <a:pt x="53523" y="3955"/>
                    <a:pt x="51472" y="3955"/>
                  </a:cubicBezTo>
                  <a:cubicBezTo>
                    <a:pt x="49464" y="3955"/>
                    <a:pt x="48522" y="3223"/>
                    <a:pt x="47329" y="2281"/>
                  </a:cubicBezTo>
                  <a:cubicBezTo>
                    <a:pt x="45969" y="1193"/>
                    <a:pt x="44442" y="1"/>
                    <a:pt x="41471" y="1"/>
                  </a:cubicBezTo>
                  <a:cubicBezTo>
                    <a:pt x="38479" y="1"/>
                    <a:pt x="36930" y="1193"/>
                    <a:pt x="35612" y="2281"/>
                  </a:cubicBezTo>
                  <a:cubicBezTo>
                    <a:pt x="34420" y="3223"/>
                    <a:pt x="33478" y="3955"/>
                    <a:pt x="31448" y="3955"/>
                  </a:cubicBezTo>
                  <a:cubicBezTo>
                    <a:pt x="29440" y="3955"/>
                    <a:pt x="28498" y="3223"/>
                    <a:pt x="27285" y="2281"/>
                  </a:cubicBezTo>
                  <a:cubicBezTo>
                    <a:pt x="25925" y="1193"/>
                    <a:pt x="24418" y="1"/>
                    <a:pt x="21426" y="1"/>
                  </a:cubicBezTo>
                  <a:cubicBezTo>
                    <a:pt x="18455" y="1"/>
                    <a:pt x="16907" y="1193"/>
                    <a:pt x="15567" y="2281"/>
                  </a:cubicBezTo>
                  <a:cubicBezTo>
                    <a:pt x="14396" y="3223"/>
                    <a:pt x="13454" y="3955"/>
                    <a:pt x="11404" y="3955"/>
                  </a:cubicBezTo>
                  <a:cubicBezTo>
                    <a:pt x="9395" y="3955"/>
                    <a:pt x="8453" y="3223"/>
                    <a:pt x="7261" y="2281"/>
                  </a:cubicBezTo>
                  <a:cubicBezTo>
                    <a:pt x="5901" y="1193"/>
                    <a:pt x="4373" y="1"/>
                    <a:pt x="1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1"/>
            <p:cNvSpPr/>
            <p:nvPr/>
          </p:nvSpPr>
          <p:spPr>
            <a:xfrm>
              <a:off x="3579050" y="4337050"/>
              <a:ext cx="1822475" cy="167925"/>
            </a:xfrm>
            <a:custGeom>
              <a:avLst/>
              <a:gdLst/>
              <a:ahLst/>
              <a:cxnLst/>
              <a:rect l="l" t="t" r="r" b="b"/>
              <a:pathLst>
                <a:path w="72899" h="6717" extrusionOk="0">
                  <a:moveTo>
                    <a:pt x="1402" y="0"/>
                  </a:moveTo>
                  <a:cubicBezTo>
                    <a:pt x="628" y="0"/>
                    <a:pt x="0" y="628"/>
                    <a:pt x="0" y="1381"/>
                  </a:cubicBezTo>
                  <a:cubicBezTo>
                    <a:pt x="0" y="2156"/>
                    <a:pt x="628" y="2783"/>
                    <a:pt x="1402" y="2783"/>
                  </a:cubicBezTo>
                  <a:cubicBezTo>
                    <a:pt x="3411" y="2783"/>
                    <a:pt x="4352" y="3516"/>
                    <a:pt x="5545" y="4457"/>
                  </a:cubicBezTo>
                  <a:cubicBezTo>
                    <a:pt x="6905" y="5524"/>
                    <a:pt x="8432" y="6717"/>
                    <a:pt x="11404" y="6717"/>
                  </a:cubicBezTo>
                  <a:cubicBezTo>
                    <a:pt x="14396" y="6717"/>
                    <a:pt x="15944" y="5524"/>
                    <a:pt x="17262" y="4457"/>
                  </a:cubicBezTo>
                  <a:cubicBezTo>
                    <a:pt x="18455" y="3516"/>
                    <a:pt x="19396" y="2783"/>
                    <a:pt x="21426" y="2783"/>
                  </a:cubicBezTo>
                  <a:cubicBezTo>
                    <a:pt x="23435" y="2783"/>
                    <a:pt x="24376" y="3516"/>
                    <a:pt x="25590" y="4457"/>
                  </a:cubicBezTo>
                  <a:cubicBezTo>
                    <a:pt x="26950" y="5524"/>
                    <a:pt x="28456" y="6717"/>
                    <a:pt x="31448" y="6717"/>
                  </a:cubicBezTo>
                  <a:cubicBezTo>
                    <a:pt x="34420" y="6717"/>
                    <a:pt x="35968" y="5524"/>
                    <a:pt x="37307" y="4457"/>
                  </a:cubicBezTo>
                  <a:cubicBezTo>
                    <a:pt x="38479" y="3516"/>
                    <a:pt x="39420" y="2783"/>
                    <a:pt x="41471" y="2783"/>
                  </a:cubicBezTo>
                  <a:cubicBezTo>
                    <a:pt x="43480" y="2783"/>
                    <a:pt x="44421" y="3516"/>
                    <a:pt x="45614" y="4457"/>
                  </a:cubicBezTo>
                  <a:cubicBezTo>
                    <a:pt x="46974" y="5524"/>
                    <a:pt x="48501" y="6717"/>
                    <a:pt x="51472" y="6717"/>
                  </a:cubicBezTo>
                  <a:cubicBezTo>
                    <a:pt x="54464" y="6717"/>
                    <a:pt x="56013" y="5524"/>
                    <a:pt x="57331" y="4457"/>
                  </a:cubicBezTo>
                  <a:cubicBezTo>
                    <a:pt x="58524" y="3516"/>
                    <a:pt x="59465" y="2783"/>
                    <a:pt x="61495" y="2783"/>
                  </a:cubicBezTo>
                  <a:cubicBezTo>
                    <a:pt x="63503" y="2783"/>
                    <a:pt x="64445" y="3516"/>
                    <a:pt x="65659" y="4457"/>
                  </a:cubicBezTo>
                  <a:cubicBezTo>
                    <a:pt x="67019" y="5524"/>
                    <a:pt x="68525" y="6717"/>
                    <a:pt x="71517" y="6717"/>
                  </a:cubicBezTo>
                  <a:cubicBezTo>
                    <a:pt x="72270" y="6717"/>
                    <a:pt x="72898" y="6089"/>
                    <a:pt x="72898" y="5336"/>
                  </a:cubicBezTo>
                  <a:cubicBezTo>
                    <a:pt x="72898" y="4583"/>
                    <a:pt x="72270" y="3955"/>
                    <a:pt x="71517" y="3955"/>
                  </a:cubicBezTo>
                  <a:cubicBezTo>
                    <a:pt x="69508" y="3955"/>
                    <a:pt x="68567" y="3223"/>
                    <a:pt x="67353" y="2281"/>
                  </a:cubicBezTo>
                  <a:cubicBezTo>
                    <a:pt x="65993" y="1214"/>
                    <a:pt x="64487" y="0"/>
                    <a:pt x="61495" y="0"/>
                  </a:cubicBezTo>
                  <a:cubicBezTo>
                    <a:pt x="58524" y="0"/>
                    <a:pt x="56975" y="1214"/>
                    <a:pt x="55636" y="2281"/>
                  </a:cubicBezTo>
                  <a:cubicBezTo>
                    <a:pt x="54464" y="3223"/>
                    <a:pt x="53523" y="3955"/>
                    <a:pt x="51472" y="3955"/>
                  </a:cubicBezTo>
                  <a:cubicBezTo>
                    <a:pt x="49464" y="3955"/>
                    <a:pt x="48522" y="3223"/>
                    <a:pt x="47329" y="2281"/>
                  </a:cubicBezTo>
                  <a:cubicBezTo>
                    <a:pt x="45969" y="1214"/>
                    <a:pt x="44442" y="0"/>
                    <a:pt x="41471" y="0"/>
                  </a:cubicBezTo>
                  <a:cubicBezTo>
                    <a:pt x="38479" y="0"/>
                    <a:pt x="36930" y="1214"/>
                    <a:pt x="35612" y="2281"/>
                  </a:cubicBezTo>
                  <a:cubicBezTo>
                    <a:pt x="34420" y="3223"/>
                    <a:pt x="33478" y="3955"/>
                    <a:pt x="31448" y="3955"/>
                  </a:cubicBezTo>
                  <a:cubicBezTo>
                    <a:pt x="29440" y="3955"/>
                    <a:pt x="28498" y="3223"/>
                    <a:pt x="27285" y="2281"/>
                  </a:cubicBezTo>
                  <a:cubicBezTo>
                    <a:pt x="25925" y="1214"/>
                    <a:pt x="24418" y="0"/>
                    <a:pt x="21426" y="0"/>
                  </a:cubicBezTo>
                  <a:cubicBezTo>
                    <a:pt x="18455" y="0"/>
                    <a:pt x="16907" y="1214"/>
                    <a:pt x="15567" y="2281"/>
                  </a:cubicBezTo>
                  <a:cubicBezTo>
                    <a:pt x="14396" y="3223"/>
                    <a:pt x="13454" y="3955"/>
                    <a:pt x="11404" y="3955"/>
                  </a:cubicBezTo>
                  <a:cubicBezTo>
                    <a:pt x="9395" y="3955"/>
                    <a:pt x="8453" y="3223"/>
                    <a:pt x="7261" y="2281"/>
                  </a:cubicBezTo>
                  <a:cubicBezTo>
                    <a:pt x="5901" y="1214"/>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1"/>
            <p:cNvSpPr/>
            <p:nvPr/>
          </p:nvSpPr>
          <p:spPr>
            <a:xfrm>
              <a:off x="3579050" y="4550475"/>
              <a:ext cx="1822475" cy="167925"/>
            </a:xfrm>
            <a:custGeom>
              <a:avLst/>
              <a:gdLst/>
              <a:ahLst/>
              <a:cxnLst/>
              <a:rect l="l" t="t" r="r" b="b"/>
              <a:pathLst>
                <a:path w="72899" h="6717" extrusionOk="0">
                  <a:moveTo>
                    <a:pt x="1402" y="0"/>
                  </a:moveTo>
                  <a:cubicBezTo>
                    <a:pt x="628" y="0"/>
                    <a:pt x="0" y="628"/>
                    <a:pt x="0" y="1381"/>
                  </a:cubicBezTo>
                  <a:cubicBezTo>
                    <a:pt x="0" y="2134"/>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41"/>
                    <a:pt x="72270" y="3955"/>
                    <a:pt x="71517" y="3955"/>
                  </a:cubicBezTo>
                  <a:cubicBezTo>
                    <a:pt x="69508" y="3955"/>
                    <a:pt x="68567" y="3223"/>
                    <a:pt x="67353" y="2281"/>
                  </a:cubicBezTo>
                  <a:cubicBezTo>
                    <a:pt x="65993" y="1193"/>
                    <a:pt x="64487" y="0"/>
                    <a:pt x="61495" y="0"/>
                  </a:cubicBezTo>
                  <a:cubicBezTo>
                    <a:pt x="58524" y="0"/>
                    <a:pt x="56975" y="1193"/>
                    <a:pt x="55636" y="2281"/>
                  </a:cubicBezTo>
                  <a:cubicBezTo>
                    <a:pt x="54464" y="3223"/>
                    <a:pt x="53523" y="3955"/>
                    <a:pt x="51472" y="3955"/>
                  </a:cubicBezTo>
                  <a:cubicBezTo>
                    <a:pt x="49464" y="3955"/>
                    <a:pt x="48522" y="3223"/>
                    <a:pt x="47329" y="2281"/>
                  </a:cubicBezTo>
                  <a:cubicBezTo>
                    <a:pt x="45969" y="1193"/>
                    <a:pt x="44442" y="0"/>
                    <a:pt x="41471" y="0"/>
                  </a:cubicBezTo>
                  <a:cubicBezTo>
                    <a:pt x="38479" y="0"/>
                    <a:pt x="36930" y="1193"/>
                    <a:pt x="35612" y="2281"/>
                  </a:cubicBezTo>
                  <a:cubicBezTo>
                    <a:pt x="34420" y="3223"/>
                    <a:pt x="33478" y="3955"/>
                    <a:pt x="31448" y="3955"/>
                  </a:cubicBezTo>
                  <a:cubicBezTo>
                    <a:pt x="29440" y="3955"/>
                    <a:pt x="28498" y="3223"/>
                    <a:pt x="27285" y="2281"/>
                  </a:cubicBezTo>
                  <a:cubicBezTo>
                    <a:pt x="25925" y="1193"/>
                    <a:pt x="24418" y="0"/>
                    <a:pt x="21426" y="0"/>
                  </a:cubicBezTo>
                  <a:cubicBezTo>
                    <a:pt x="18455" y="0"/>
                    <a:pt x="16907" y="1193"/>
                    <a:pt x="15567" y="2281"/>
                  </a:cubicBezTo>
                  <a:cubicBezTo>
                    <a:pt x="14396" y="3223"/>
                    <a:pt x="13454" y="3955"/>
                    <a:pt x="11404" y="3955"/>
                  </a:cubicBezTo>
                  <a:cubicBezTo>
                    <a:pt x="9395" y="3955"/>
                    <a:pt x="8453" y="3223"/>
                    <a:pt x="7261" y="2281"/>
                  </a:cubicBezTo>
                  <a:cubicBezTo>
                    <a:pt x="5901" y="1193"/>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21"/>
          <p:cNvGrpSpPr/>
          <p:nvPr/>
        </p:nvGrpSpPr>
        <p:grpSpPr>
          <a:xfrm>
            <a:off x="8737689" y="127221"/>
            <a:ext cx="265047" cy="264914"/>
            <a:chOff x="4300375" y="2891750"/>
            <a:chExt cx="1101150" cy="1100600"/>
          </a:xfrm>
        </p:grpSpPr>
        <p:sp>
          <p:nvSpPr>
            <p:cNvPr id="349" name="Google Shape;349;p21"/>
            <p:cNvSpPr/>
            <p:nvPr/>
          </p:nvSpPr>
          <p:spPr>
            <a:xfrm>
              <a:off x="4300375" y="3407525"/>
              <a:ext cx="302900" cy="69075"/>
            </a:xfrm>
            <a:custGeom>
              <a:avLst/>
              <a:gdLst/>
              <a:ahLst/>
              <a:cxnLst/>
              <a:rect l="l" t="t" r="r" b="b"/>
              <a:pathLst>
                <a:path w="12116" h="2763" extrusionOk="0">
                  <a:moveTo>
                    <a:pt x="1382" y="0"/>
                  </a:moveTo>
                  <a:cubicBezTo>
                    <a:pt x="629" y="0"/>
                    <a:pt x="1" y="628"/>
                    <a:pt x="1" y="1381"/>
                  </a:cubicBezTo>
                  <a:cubicBezTo>
                    <a:pt x="1" y="2134"/>
                    <a:pt x="608" y="2762"/>
                    <a:pt x="1382" y="2762"/>
                  </a:cubicBezTo>
                  <a:lnTo>
                    <a:pt x="10735" y="2762"/>
                  </a:lnTo>
                  <a:cubicBezTo>
                    <a:pt x="11488" y="2762"/>
                    <a:pt x="12116" y="2134"/>
                    <a:pt x="12116" y="1381"/>
                  </a:cubicBezTo>
                  <a:cubicBezTo>
                    <a:pt x="12116" y="628"/>
                    <a:pt x="11488" y="0"/>
                    <a:pt x="10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1"/>
            <p:cNvSpPr/>
            <p:nvPr/>
          </p:nvSpPr>
          <p:spPr>
            <a:xfrm>
              <a:off x="5098625" y="3407525"/>
              <a:ext cx="302900" cy="69075"/>
            </a:xfrm>
            <a:custGeom>
              <a:avLst/>
              <a:gdLst/>
              <a:ahLst/>
              <a:cxnLst/>
              <a:rect l="l" t="t" r="r" b="b"/>
              <a:pathLst>
                <a:path w="12116" h="2763" extrusionOk="0">
                  <a:moveTo>
                    <a:pt x="1402" y="0"/>
                  </a:moveTo>
                  <a:cubicBezTo>
                    <a:pt x="628" y="0"/>
                    <a:pt x="0" y="628"/>
                    <a:pt x="0" y="1381"/>
                  </a:cubicBezTo>
                  <a:cubicBezTo>
                    <a:pt x="0" y="2134"/>
                    <a:pt x="628" y="2762"/>
                    <a:pt x="1402" y="2762"/>
                  </a:cubicBezTo>
                  <a:lnTo>
                    <a:pt x="10734" y="2762"/>
                  </a:lnTo>
                  <a:cubicBezTo>
                    <a:pt x="11487" y="2762"/>
                    <a:pt x="12115" y="2134"/>
                    <a:pt x="12115" y="1381"/>
                  </a:cubicBezTo>
                  <a:cubicBezTo>
                    <a:pt x="12115" y="628"/>
                    <a:pt x="11487" y="0"/>
                    <a:pt x="10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1"/>
            <p:cNvSpPr/>
            <p:nvPr/>
          </p:nvSpPr>
          <p:spPr>
            <a:xfrm>
              <a:off x="5015975" y="3610225"/>
              <a:ext cx="155375" cy="149875"/>
            </a:xfrm>
            <a:custGeom>
              <a:avLst/>
              <a:gdLst/>
              <a:ahLst/>
              <a:cxnLst/>
              <a:rect l="l" t="t" r="r" b="b"/>
              <a:pathLst>
                <a:path w="6215" h="5995" extrusionOk="0">
                  <a:moveTo>
                    <a:pt x="1507" y="0"/>
                  </a:moveTo>
                  <a:cubicBezTo>
                    <a:pt x="1156" y="0"/>
                    <a:pt x="806" y="136"/>
                    <a:pt x="544" y="408"/>
                  </a:cubicBezTo>
                  <a:cubicBezTo>
                    <a:pt x="0" y="973"/>
                    <a:pt x="0" y="1831"/>
                    <a:pt x="544" y="2375"/>
                  </a:cubicBezTo>
                  <a:lnTo>
                    <a:pt x="3725" y="5576"/>
                  </a:lnTo>
                  <a:cubicBezTo>
                    <a:pt x="3997" y="5827"/>
                    <a:pt x="4353" y="5995"/>
                    <a:pt x="4708" y="5995"/>
                  </a:cubicBezTo>
                  <a:cubicBezTo>
                    <a:pt x="5043" y="5995"/>
                    <a:pt x="5399" y="5848"/>
                    <a:pt x="5671" y="5576"/>
                  </a:cubicBezTo>
                  <a:cubicBezTo>
                    <a:pt x="6215" y="5011"/>
                    <a:pt x="6215" y="4153"/>
                    <a:pt x="5671" y="3609"/>
                  </a:cubicBezTo>
                  <a:lnTo>
                    <a:pt x="2469" y="408"/>
                  </a:lnTo>
                  <a:cubicBezTo>
                    <a:pt x="2208" y="136"/>
                    <a:pt x="1857" y="0"/>
                    <a:pt x="1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1"/>
            <p:cNvSpPr/>
            <p:nvPr/>
          </p:nvSpPr>
          <p:spPr>
            <a:xfrm>
              <a:off x="4816150" y="3701500"/>
              <a:ext cx="69600" cy="290850"/>
            </a:xfrm>
            <a:custGeom>
              <a:avLst/>
              <a:gdLst/>
              <a:ahLst/>
              <a:cxnLst/>
              <a:rect l="l" t="t" r="r" b="b"/>
              <a:pathLst>
                <a:path w="2784" h="11634" extrusionOk="0">
                  <a:moveTo>
                    <a:pt x="1382" y="0"/>
                  </a:moveTo>
                  <a:cubicBezTo>
                    <a:pt x="628" y="0"/>
                    <a:pt x="1" y="628"/>
                    <a:pt x="1" y="1402"/>
                  </a:cubicBezTo>
                  <a:lnTo>
                    <a:pt x="1" y="10253"/>
                  </a:lnTo>
                  <a:cubicBezTo>
                    <a:pt x="1" y="11006"/>
                    <a:pt x="628" y="11634"/>
                    <a:pt x="1382" y="11634"/>
                  </a:cubicBezTo>
                  <a:cubicBezTo>
                    <a:pt x="2156" y="11634"/>
                    <a:pt x="2783" y="11006"/>
                    <a:pt x="2783" y="10253"/>
                  </a:cubicBezTo>
                  <a:lnTo>
                    <a:pt x="2783" y="1402"/>
                  </a:lnTo>
                  <a:cubicBezTo>
                    <a:pt x="2783" y="628"/>
                    <a:pt x="2156"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1"/>
            <p:cNvSpPr/>
            <p:nvPr/>
          </p:nvSpPr>
          <p:spPr>
            <a:xfrm>
              <a:off x="4530025" y="3610225"/>
              <a:ext cx="155375" cy="149875"/>
            </a:xfrm>
            <a:custGeom>
              <a:avLst/>
              <a:gdLst/>
              <a:ahLst/>
              <a:cxnLst/>
              <a:rect l="l" t="t" r="r" b="b"/>
              <a:pathLst>
                <a:path w="6215" h="5995" extrusionOk="0">
                  <a:moveTo>
                    <a:pt x="4716" y="0"/>
                  </a:moveTo>
                  <a:cubicBezTo>
                    <a:pt x="4368" y="0"/>
                    <a:pt x="4018" y="136"/>
                    <a:pt x="3746" y="408"/>
                  </a:cubicBezTo>
                  <a:lnTo>
                    <a:pt x="544" y="3609"/>
                  </a:lnTo>
                  <a:cubicBezTo>
                    <a:pt x="0" y="4153"/>
                    <a:pt x="0" y="5011"/>
                    <a:pt x="544" y="5576"/>
                  </a:cubicBezTo>
                  <a:cubicBezTo>
                    <a:pt x="795" y="5827"/>
                    <a:pt x="1172" y="5995"/>
                    <a:pt x="1507" y="5995"/>
                  </a:cubicBezTo>
                  <a:cubicBezTo>
                    <a:pt x="1883" y="5995"/>
                    <a:pt x="2218" y="5848"/>
                    <a:pt x="2490" y="5576"/>
                  </a:cubicBezTo>
                  <a:lnTo>
                    <a:pt x="5671" y="2375"/>
                  </a:lnTo>
                  <a:cubicBezTo>
                    <a:pt x="6215" y="1831"/>
                    <a:pt x="6215" y="973"/>
                    <a:pt x="5671" y="408"/>
                  </a:cubicBezTo>
                  <a:cubicBezTo>
                    <a:pt x="5409" y="136"/>
                    <a:pt x="5064" y="0"/>
                    <a:pt x="4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1"/>
            <p:cNvSpPr/>
            <p:nvPr/>
          </p:nvSpPr>
          <p:spPr>
            <a:xfrm>
              <a:off x="4626275" y="3218150"/>
              <a:ext cx="448825" cy="448850"/>
            </a:xfrm>
            <a:custGeom>
              <a:avLst/>
              <a:gdLst/>
              <a:ahLst/>
              <a:cxnLst/>
              <a:rect l="l" t="t" r="r" b="b"/>
              <a:pathLst>
                <a:path w="17953" h="17954" extrusionOk="0">
                  <a:moveTo>
                    <a:pt x="8977" y="2763"/>
                  </a:moveTo>
                  <a:cubicBezTo>
                    <a:pt x="12408" y="2763"/>
                    <a:pt x="15191" y="5567"/>
                    <a:pt x="15191" y="8956"/>
                  </a:cubicBezTo>
                  <a:cubicBezTo>
                    <a:pt x="15191" y="12388"/>
                    <a:pt x="12387" y="15150"/>
                    <a:pt x="8977" y="15150"/>
                  </a:cubicBezTo>
                  <a:cubicBezTo>
                    <a:pt x="5566" y="15150"/>
                    <a:pt x="2783" y="12367"/>
                    <a:pt x="2783" y="8956"/>
                  </a:cubicBezTo>
                  <a:cubicBezTo>
                    <a:pt x="2762" y="5525"/>
                    <a:pt x="5566" y="2763"/>
                    <a:pt x="8977" y="2763"/>
                  </a:cubicBezTo>
                  <a:close/>
                  <a:moveTo>
                    <a:pt x="8977" y="1"/>
                  </a:moveTo>
                  <a:cubicBezTo>
                    <a:pt x="4039" y="1"/>
                    <a:pt x="0" y="4039"/>
                    <a:pt x="0" y="8977"/>
                  </a:cubicBezTo>
                  <a:cubicBezTo>
                    <a:pt x="0" y="13936"/>
                    <a:pt x="4018" y="17953"/>
                    <a:pt x="8977" y="17953"/>
                  </a:cubicBezTo>
                  <a:cubicBezTo>
                    <a:pt x="13935" y="17953"/>
                    <a:pt x="17953" y="13936"/>
                    <a:pt x="17953" y="8977"/>
                  </a:cubicBezTo>
                  <a:cubicBezTo>
                    <a:pt x="17953" y="4039"/>
                    <a:pt x="13935" y="1"/>
                    <a:pt x="8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1"/>
            <p:cNvSpPr/>
            <p:nvPr/>
          </p:nvSpPr>
          <p:spPr>
            <a:xfrm>
              <a:off x="4529500" y="3124400"/>
              <a:ext cx="155900" cy="149750"/>
            </a:xfrm>
            <a:custGeom>
              <a:avLst/>
              <a:gdLst/>
              <a:ahLst/>
              <a:cxnLst/>
              <a:rect l="l" t="t" r="r" b="b"/>
              <a:pathLst>
                <a:path w="6236" h="5990" extrusionOk="0">
                  <a:moveTo>
                    <a:pt x="1520" y="0"/>
                  </a:moveTo>
                  <a:cubicBezTo>
                    <a:pt x="1167" y="0"/>
                    <a:pt x="816" y="142"/>
                    <a:pt x="544" y="424"/>
                  </a:cubicBezTo>
                  <a:cubicBezTo>
                    <a:pt x="0" y="968"/>
                    <a:pt x="0" y="1826"/>
                    <a:pt x="544" y="2370"/>
                  </a:cubicBezTo>
                  <a:lnTo>
                    <a:pt x="3767" y="5571"/>
                  </a:lnTo>
                  <a:cubicBezTo>
                    <a:pt x="4018" y="5822"/>
                    <a:pt x="4394" y="5990"/>
                    <a:pt x="4729" y="5990"/>
                  </a:cubicBezTo>
                  <a:cubicBezTo>
                    <a:pt x="5085" y="5990"/>
                    <a:pt x="5441" y="5864"/>
                    <a:pt x="5692" y="5571"/>
                  </a:cubicBezTo>
                  <a:cubicBezTo>
                    <a:pt x="6236" y="5027"/>
                    <a:pt x="6236" y="4148"/>
                    <a:pt x="5692" y="3604"/>
                  </a:cubicBezTo>
                  <a:lnTo>
                    <a:pt x="2511" y="424"/>
                  </a:lnTo>
                  <a:cubicBezTo>
                    <a:pt x="2229" y="142"/>
                    <a:pt x="187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1"/>
            <p:cNvSpPr/>
            <p:nvPr/>
          </p:nvSpPr>
          <p:spPr>
            <a:xfrm>
              <a:off x="4816150" y="2891750"/>
              <a:ext cx="69600" cy="290875"/>
            </a:xfrm>
            <a:custGeom>
              <a:avLst/>
              <a:gdLst/>
              <a:ahLst/>
              <a:cxnLst/>
              <a:rect l="l" t="t" r="r" b="b"/>
              <a:pathLst>
                <a:path w="2784" h="11635" extrusionOk="0">
                  <a:moveTo>
                    <a:pt x="1382" y="1"/>
                  </a:moveTo>
                  <a:cubicBezTo>
                    <a:pt x="628" y="1"/>
                    <a:pt x="1" y="628"/>
                    <a:pt x="1" y="1381"/>
                  </a:cubicBezTo>
                  <a:lnTo>
                    <a:pt x="1" y="10253"/>
                  </a:lnTo>
                  <a:cubicBezTo>
                    <a:pt x="1" y="11006"/>
                    <a:pt x="628" y="11634"/>
                    <a:pt x="1382" y="11634"/>
                  </a:cubicBezTo>
                  <a:cubicBezTo>
                    <a:pt x="2156" y="11634"/>
                    <a:pt x="2783" y="11006"/>
                    <a:pt x="2783" y="10253"/>
                  </a:cubicBezTo>
                  <a:lnTo>
                    <a:pt x="2783" y="1381"/>
                  </a:lnTo>
                  <a:cubicBezTo>
                    <a:pt x="2783" y="628"/>
                    <a:pt x="2156"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1"/>
            <p:cNvSpPr/>
            <p:nvPr/>
          </p:nvSpPr>
          <p:spPr>
            <a:xfrm>
              <a:off x="5014925" y="3124400"/>
              <a:ext cx="156425" cy="149750"/>
            </a:xfrm>
            <a:custGeom>
              <a:avLst/>
              <a:gdLst/>
              <a:ahLst/>
              <a:cxnLst/>
              <a:rect l="l" t="t" r="r" b="b"/>
              <a:pathLst>
                <a:path w="6257" h="5990" extrusionOk="0">
                  <a:moveTo>
                    <a:pt x="4729" y="0"/>
                  </a:moveTo>
                  <a:cubicBezTo>
                    <a:pt x="4374" y="0"/>
                    <a:pt x="4018" y="142"/>
                    <a:pt x="3746" y="424"/>
                  </a:cubicBezTo>
                  <a:lnTo>
                    <a:pt x="565" y="3604"/>
                  </a:lnTo>
                  <a:cubicBezTo>
                    <a:pt x="1" y="4148"/>
                    <a:pt x="1" y="5027"/>
                    <a:pt x="565" y="5571"/>
                  </a:cubicBezTo>
                  <a:cubicBezTo>
                    <a:pt x="837" y="5864"/>
                    <a:pt x="1214" y="5990"/>
                    <a:pt x="1549" y="5990"/>
                  </a:cubicBezTo>
                  <a:cubicBezTo>
                    <a:pt x="1905" y="5990"/>
                    <a:pt x="2260" y="5864"/>
                    <a:pt x="2511" y="5571"/>
                  </a:cubicBezTo>
                  <a:lnTo>
                    <a:pt x="5713" y="2370"/>
                  </a:lnTo>
                  <a:cubicBezTo>
                    <a:pt x="6257" y="1826"/>
                    <a:pt x="6257" y="968"/>
                    <a:pt x="5713" y="424"/>
                  </a:cubicBezTo>
                  <a:cubicBezTo>
                    <a:pt x="5441" y="142"/>
                    <a:pt x="5085" y="0"/>
                    <a:pt x="4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1">
  <p:cSld name="CUSTOM_20">
    <p:spTree>
      <p:nvGrpSpPr>
        <p:cNvPr id="1" name="Shape 559"/>
        <p:cNvGrpSpPr/>
        <p:nvPr/>
      </p:nvGrpSpPr>
      <p:grpSpPr>
        <a:xfrm>
          <a:off x="0" y="0"/>
          <a:ext cx="0" cy="0"/>
          <a:chOff x="0" y="0"/>
          <a:chExt cx="0" cy="0"/>
        </a:xfrm>
      </p:grpSpPr>
      <p:sp>
        <p:nvSpPr>
          <p:cNvPr id="560" name="Google Shape;560;p32"/>
          <p:cNvSpPr>
            <a:spLocks noGrp="1"/>
          </p:cNvSpPr>
          <p:nvPr>
            <p:ph type="pic" idx="2"/>
          </p:nvPr>
        </p:nvSpPr>
        <p:spPr>
          <a:xfrm>
            <a:off x="126900" y="127650"/>
            <a:ext cx="8903700" cy="4889100"/>
          </a:xfrm>
          <a:prstGeom prst="rect">
            <a:avLst/>
          </a:prstGeom>
          <a:noFill/>
          <a:ln>
            <a:noFill/>
          </a:ln>
        </p:spPr>
      </p:sp>
      <p:sp>
        <p:nvSpPr>
          <p:cNvPr id="561" name="Google Shape;561;p32"/>
          <p:cNvSpPr txBox="1">
            <a:spLocks noGrp="1"/>
          </p:cNvSpPr>
          <p:nvPr>
            <p:ph type="subTitle" idx="1"/>
          </p:nvPr>
        </p:nvSpPr>
        <p:spPr>
          <a:xfrm>
            <a:off x="716375" y="537275"/>
            <a:ext cx="2468100" cy="801600"/>
          </a:xfrm>
          <a:prstGeom prst="rect">
            <a:avLst/>
          </a:prstGeom>
          <a:solidFill>
            <a:schemeClr val="lt1"/>
          </a:solidFill>
        </p:spPr>
        <p:txBody>
          <a:bodyPr spcFirstLastPara="1" wrap="square" lIns="91425" tIns="91425" rIns="91425" bIns="91425" anchor="t" anchorCtr="0">
            <a:noAutofit/>
          </a:bodyPr>
          <a:lstStyle>
            <a:lvl1pPr marL="0" marR="0" lvl="0" indent="0" algn="l" rtl="0">
              <a:lnSpc>
                <a:spcPct val="100000"/>
              </a:lnSpc>
              <a:spcBef>
                <a:spcPts val="0"/>
              </a:spcBef>
              <a:spcAft>
                <a:spcPts val="0"/>
              </a:spcAft>
              <a:buSzPts val="2000"/>
              <a:buFont typeface="Archivo SemiBold"/>
              <a:buNone/>
              <a:defRPr sz="2000" i="1">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CUSTOM_5">
    <p:spTree>
      <p:nvGrpSpPr>
        <p:cNvPr id="1" name="Shape 623"/>
        <p:cNvGrpSpPr/>
        <p:nvPr/>
      </p:nvGrpSpPr>
      <p:grpSpPr>
        <a:xfrm>
          <a:off x="0" y="0"/>
          <a:ext cx="0" cy="0"/>
          <a:chOff x="0" y="0"/>
          <a:chExt cx="0" cy="0"/>
        </a:xfrm>
      </p:grpSpPr>
      <p:sp>
        <p:nvSpPr>
          <p:cNvPr id="624" name="Google Shape;624;p35"/>
          <p:cNvSpPr txBox="1">
            <a:spLocks noGrp="1"/>
          </p:cNvSpPr>
          <p:nvPr>
            <p:ph type="title"/>
          </p:nvPr>
        </p:nvSpPr>
        <p:spPr>
          <a:xfrm>
            <a:off x="716375" y="3907838"/>
            <a:ext cx="2816100" cy="483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000" i="1"/>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25" name="Google Shape;625;p35"/>
          <p:cNvSpPr txBox="1">
            <a:spLocks noGrp="1"/>
          </p:cNvSpPr>
          <p:nvPr>
            <p:ph type="subTitle" idx="1"/>
          </p:nvPr>
        </p:nvSpPr>
        <p:spPr>
          <a:xfrm>
            <a:off x="716375" y="752663"/>
            <a:ext cx="4306200" cy="2512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
        <p:nvSpPr>
          <p:cNvPr id="626" name="Google Shape;626;p35"/>
          <p:cNvSpPr>
            <a:spLocks noGrp="1"/>
          </p:cNvSpPr>
          <p:nvPr>
            <p:ph type="pic" idx="2"/>
          </p:nvPr>
        </p:nvSpPr>
        <p:spPr>
          <a:xfrm>
            <a:off x="5397525" y="127225"/>
            <a:ext cx="3633000" cy="4888500"/>
          </a:xfrm>
          <a:prstGeom prst="rect">
            <a:avLst/>
          </a:prstGeom>
          <a:noFill/>
          <a:ln>
            <a:noFill/>
          </a:ln>
        </p:spPr>
      </p:sp>
      <p:grpSp>
        <p:nvGrpSpPr>
          <p:cNvPr id="627" name="Google Shape;627;p35"/>
          <p:cNvGrpSpPr/>
          <p:nvPr/>
        </p:nvGrpSpPr>
        <p:grpSpPr>
          <a:xfrm>
            <a:off x="152394" y="4829923"/>
            <a:ext cx="571528" cy="186357"/>
            <a:chOff x="3579050" y="4124150"/>
            <a:chExt cx="1822475" cy="594250"/>
          </a:xfrm>
        </p:grpSpPr>
        <p:sp>
          <p:nvSpPr>
            <p:cNvPr id="628" name="Google Shape;628;p35"/>
            <p:cNvSpPr/>
            <p:nvPr/>
          </p:nvSpPr>
          <p:spPr>
            <a:xfrm>
              <a:off x="3579050" y="4124150"/>
              <a:ext cx="1822475" cy="167950"/>
            </a:xfrm>
            <a:custGeom>
              <a:avLst/>
              <a:gdLst/>
              <a:ahLst/>
              <a:cxnLst/>
              <a:rect l="l" t="t" r="r" b="b"/>
              <a:pathLst>
                <a:path w="72899" h="6718" extrusionOk="0">
                  <a:moveTo>
                    <a:pt x="1402" y="1"/>
                  </a:moveTo>
                  <a:cubicBezTo>
                    <a:pt x="628" y="1"/>
                    <a:pt x="0" y="628"/>
                    <a:pt x="0" y="1381"/>
                  </a:cubicBezTo>
                  <a:cubicBezTo>
                    <a:pt x="0" y="2135"/>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62"/>
                    <a:pt x="72270" y="3955"/>
                    <a:pt x="71517" y="3955"/>
                  </a:cubicBezTo>
                  <a:cubicBezTo>
                    <a:pt x="69508" y="3955"/>
                    <a:pt x="68567" y="3223"/>
                    <a:pt x="67353" y="2281"/>
                  </a:cubicBezTo>
                  <a:cubicBezTo>
                    <a:pt x="65993" y="1193"/>
                    <a:pt x="64487" y="1"/>
                    <a:pt x="61495" y="1"/>
                  </a:cubicBezTo>
                  <a:cubicBezTo>
                    <a:pt x="58524" y="1"/>
                    <a:pt x="56975" y="1193"/>
                    <a:pt x="55636" y="2281"/>
                  </a:cubicBezTo>
                  <a:cubicBezTo>
                    <a:pt x="54464" y="3223"/>
                    <a:pt x="53523" y="3955"/>
                    <a:pt x="51472" y="3955"/>
                  </a:cubicBezTo>
                  <a:cubicBezTo>
                    <a:pt x="49464" y="3955"/>
                    <a:pt x="48522" y="3223"/>
                    <a:pt x="47329" y="2281"/>
                  </a:cubicBezTo>
                  <a:cubicBezTo>
                    <a:pt x="45969" y="1193"/>
                    <a:pt x="44442" y="1"/>
                    <a:pt x="41471" y="1"/>
                  </a:cubicBezTo>
                  <a:cubicBezTo>
                    <a:pt x="38479" y="1"/>
                    <a:pt x="36930" y="1193"/>
                    <a:pt x="35612" y="2281"/>
                  </a:cubicBezTo>
                  <a:cubicBezTo>
                    <a:pt x="34420" y="3223"/>
                    <a:pt x="33478" y="3955"/>
                    <a:pt x="31448" y="3955"/>
                  </a:cubicBezTo>
                  <a:cubicBezTo>
                    <a:pt x="29440" y="3955"/>
                    <a:pt x="28498" y="3223"/>
                    <a:pt x="27285" y="2281"/>
                  </a:cubicBezTo>
                  <a:cubicBezTo>
                    <a:pt x="25925" y="1193"/>
                    <a:pt x="24418" y="1"/>
                    <a:pt x="21426" y="1"/>
                  </a:cubicBezTo>
                  <a:cubicBezTo>
                    <a:pt x="18455" y="1"/>
                    <a:pt x="16907" y="1193"/>
                    <a:pt x="15567" y="2281"/>
                  </a:cubicBezTo>
                  <a:cubicBezTo>
                    <a:pt x="14396" y="3223"/>
                    <a:pt x="13454" y="3955"/>
                    <a:pt x="11404" y="3955"/>
                  </a:cubicBezTo>
                  <a:cubicBezTo>
                    <a:pt x="9395" y="3955"/>
                    <a:pt x="8453" y="3223"/>
                    <a:pt x="7261" y="2281"/>
                  </a:cubicBezTo>
                  <a:cubicBezTo>
                    <a:pt x="5901" y="1193"/>
                    <a:pt x="4373" y="1"/>
                    <a:pt x="1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5"/>
            <p:cNvSpPr/>
            <p:nvPr/>
          </p:nvSpPr>
          <p:spPr>
            <a:xfrm>
              <a:off x="3579050" y="4337050"/>
              <a:ext cx="1822475" cy="167925"/>
            </a:xfrm>
            <a:custGeom>
              <a:avLst/>
              <a:gdLst/>
              <a:ahLst/>
              <a:cxnLst/>
              <a:rect l="l" t="t" r="r" b="b"/>
              <a:pathLst>
                <a:path w="72899" h="6717" extrusionOk="0">
                  <a:moveTo>
                    <a:pt x="1402" y="0"/>
                  </a:moveTo>
                  <a:cubicBezTo>
                    <a:pt x="628" y="0"/>
                    <a:pt x="0" y="628"/>
                    <a:pt x="0" y="1381"/>
                  </a:cubicBezTo>
                  <a:cubicBezTo>
                    <a:pt x="0" y="2156"/>
                    <a:pt x="628" y="2783"/>
                    <a:pt x="1402" y="2783"/>
                  </a:cubicBezTo>
                  <a:cubicBezTo>
                    <a:pt x="3411" y="2783"/>
                    <a:pt x="4352" y="3516"/>
                    <a:pt x="5545" y="4457"/>
                  </a:cubicBezTo>
                  <a:cubicBezTo>
                    <a:pt x="6905" y="5524"/>
                    <a:pt x="8432" y="6717"/>
                    <a:pt x="11404" y="6717"/>
                  </a:cubicBezTo>
                  <a:cubicBezTo>
                    <a:pt x="14396" y="6717"/>
                    <a:pt x="15944" y="5524"/>
                    <a:pt x="17262" y="4457"/>
                  </a:cubicBezTo>
                  <a:cubicBezTo>
                    <a:pt x="18455" y="3516"/>
                    <a:pt x="19396" y="2783"/>
                    <a:pt x="21426" y="2783"/>
                  </a:cubicBezTo>
                  <a:cubicBezTo>
                    <a:pt x="23435" y="2783"/>
                    <a:pt x="24376" y="3516"/>
                    <a:pt x="25590" y="4457"/>
                  </a:cubicBezTo>
                  <a:cubicBezTo>
                    <a:pt x="26950" y="5524"/>
                    <a:pt x="28456" y="6717"/>
                    <a:pt x="31448" y="6717"/>
                  </a:cubicBezTo>
                  <a:cubicBezTo>
                    <a:pt x="34420" y="6717"/>
                    <a:pt x="35968" y="5524"/>
                    <a:pt x="37307" y="4457"/>
                  </a:cubicBezTo>
                  <a:cubicBezTo>
                    <a:pt x="38479" y="3516"/>
                    <a:pt x="39420" y="2783"/>
                    <a:pt x="41471" y="2783"/>
                  </a:cubicBezTo>
                  <a:cubicBezTo>
                    <a:pt x="43480" y="2783"/>
                    <a:pt x="44421" y="3516"/>
                    <a:pt x="45614" y="4457"/>
                  </a:cubicBezTo>
                  <a:cubicBezTo>
                    <a:pt x="46974" y="5524"/>
                    <a:pt x="48501" y="6717"/>
                    <a:pt x="51472" y="6717"/>
                  </a:cubicBezTo>
                  <a:cubicBezTo>
                    <a:pt x="54464" y="6717"/>
                    <a:pt x="56013" y="5524"/>
                    <a:pt x="57331" y="4457"/>
                  </a:cubicBezTo>
                  <a:cubicBezTo>
                    <a:pt x="58524" y="3516"/>
                    <a:pt x="59465" y="2783"/>
                    <a:pt x="61495" y="2783"/>
                  </a:cubicBezTo>
                  <a:cubicBezTo>
                    <a:pt x="63503" y="2783"/>
                    <a:pt x="64445" y="3516"/>
                    <a:pt x="65659" y="4457"/>
                  </a:cubicBezTo>
                  <a:cubicBezTo>
                    <a:pt x="67019" y="5524"/>
                    <a:pt x="68525" y="6717"/>
                    <a:pt x="71517" y="6717"/>
                  </a:cubicBezTo>
                  <a:cubicBezTo>
                    <a:pt x="72270" y="6717"/>
                    <a:pt x="72898" y="6089"/>
                    <a:pt x="72898" y="5336"/>
                  </a:cubicBezTo>
                  <a:cubicBezTo>
                    <a:pt x="72898" y="4583"/>
                    <a:pt x="72270" y="3955"/>
                    <a:pt x="71517" y="3955"/>
                  </a:cubicBezTo>
                  <a:cubicBezTo>
                    <a:pt x="69508" y="3955"/>
                    <a:pt x="68567" y="3223"/>
                    <a:pt x="67353" y="2281"/>
                  </a:cubicBezTo>
                  <a:cubicBezTo>
                    <a:pt x="65993" y="1214"/>
                    <a:pt x="64487" y="0"/>
                    <a:pt x="61495" y="0"/>
                  </a:cubicBezTo>
                  <a:cubicBezTo>
                    <a:pt x="58524" y="0"/>
                    <a:pt x="56975" y="1214"/>
                    <a:pt x="55636" y="2281"/>
                  </a:cubicBezTo>
                  <a:cubicBezTo>
                    <a:pt x="54464" y="3223"/>
                    <a:pt x="53523" y="3955"/>
                    <a:pt x="51472" y="3955"/>
                  </a:cubicBezTo>
                  <a:cubicBezTo>
                    <a:pt x="49464" y="3955"/>
                    <a:pt x="48522" y="3223"/>
                    <a:pt x="47329" y="2281"/>
                  </a:cubicBezTo>
                  <a:cubicBezTo>
                    <a:pt x="45969" y="1214"/>
                    <a:pt x="44442" y="0"/>
                    <a:pt x="41471" y="0"/>
                  </a:cubicBezTo>
                  <a:cubicBezTo>
                    <a:pt x="38479" y="0"/>
                    <a:pt x="36930" y="1214"/>
                    <a:pt x="35612" y="2281"/>
                  </a:cubicBezTo>
                  <a:cubicBezTo>
                    <a:pt x="34420" y="3223"/>
                    <a:pt x="33478" y="3955"/>
                    <a:pt x="31448" y="3955"/>
                  </a:cubicBezTo>
                  <a:cubicBezTo>
                    <a:pt x="29440" y="3955"/>
                    <a:pt x="28498" y="3223"/>
                    <a:pt x="27285" y="2281"/>
                  </a:cubicBezTo>
                  <a:cubicBezTo>
                    <a:pt x="25925" y="1214"/>
                    <a:pt x="24418" y="0"/>
                    <a:pt x="21426" y="0"/>
                  </a:cubicBezTo>
                  <a:cubicBezTo>
                    <a:pt x="18455" y="0"/>
                    <a:pt x="16907" y="1214"/>
                    <a:pt x="15567" y="2281"/>
                  </a:cubicBezTo>
                  <a:cubicBezTo>
                    <a:pt x="14396" y="3223"/>
                    <a:pt x="13454" y="3955"/>
                    <a:pt x="11404" y="3955"/>
                  </a:cubicBezTo>
                  <a:cubicBezTo>
                    <a:pt x="9395" y="3955"/>
                    <a:pt x="8453" y="3223"/>
                    <a:pt x="7261" y="2281"/>
                  </a:cubicBezTo>
                  <a:cubicBezTo>
                    <a:pt x="5901" y="1214"/>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5"/>
            <p:cNvSpPr/>
            <p:nvPr/>
          </p:nvSpPr>
          <p:spPr>
            <a:xfrm>
              <a:off x="3579050" y="4550475"/>
              <a:ext cx="1822475" cy="167925"/>
            </a:xfrm>
            <a:custGeom>
              <a:avLst/>
              <a:gdLst/>
              <a:ahLst/>
              <a:cxnLst/>
              <a:rect l="l" t="t" r="r" b="b"/>
              <a:pathLst>
                <a:path w="72899" h="6717" extrusionOk="0">
                  <a:moveTo>
                    <a:pt x="1402" y="0"/>
                  </a:moveTo>
                  <a:cubicBezTo>
                    <a:pt x="628" y="0"/>
                    <a:pt x="0" y="628"/>
                    <a:pt x="0" y="1381"/>
                  </a:cubicBezTo>
                  <a:cubicBezTo>
                    <a:pt x="0" y="2134"/>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41"/>
                    <a:pt x="72270" y="3955"/>
                    <a:pt x="71517" y="3955"/>
                  </a:cubicBezTo>
                  <a:cubicBezTo>
                    <a:pt x="69508" y="3955"/>
                    <a:pt x="68567" y="3223"/>
                    <a:pt x="67353" y="2281"/>
                  </a:cubicBezTo>
                  <a:cubicBezTo>
                    <a:pt x="65993" y="1193"/>
                    <a:pt x="64487" y="0"/>
                    <a:pt x="61495" y="0"/>
                  </a:cubicBezTo>
                  <a:cubicBezTo>
                    <a:pt x="58524" y="0"/>
                    <a:pt x="56975" y="1193"/>
                    <a:pt x="55636" y="2281"/>
                  </a:cubicBezTo>
                  <a:cubicBezTo>
                    <a:pt x="54464" y="3223"/>
                    <a:pt x="53523" y="3955"/>
                    <a:pt x="51472" y="3955"/>
                  </a:cubicBezTo>
                  <a:cubicBezTo>
                    <a:pt x="49464" y="3955"/>
                    <a:pt x="48522" y="3223"/>
                    <a:pt x="47329" y="2281"/>
                  </a:cubicBezTo>
                  <a:cubicBezTo>
                    <a:pt x="45969" y="1193"/>
                    <a:pt x="44442" y="0"/>
                    <a:pt x="41471" y="0"/>
                  </a:cubicBezTo>
                  <a:cubicBezTo>
                    <a:pt x="38479" y="0"/>
                    <a:pt x="36930" y="1193"/>
                    <a:pt x="35612" y="2281"/>
                  </a:cubicBezTo>
                  <a:cubicBezTo>
                    <a:pt x="34420" y="3223"/>
                    <a:pt x="33478" y="3955"/>
                    <a:pt x="31448" y="3955"/>
                  </a:cubicBezTo>
                  <a:cubicBezTo>
                    <a:pt x="29440" y="3955"/>
                    <a:pt x="28498" y="3223"/>
                    <a:pt x="27285" y="2281"/>
                  </a:cubicBezTo>
                  <a:cubicBezTo>
                    <a:pt x="25925" y="1193"/>
                    <a:pt x="24418" y="0"/>
                    <a:pt x="21426" y="0"/>
                  </a:cubicBezTo>
                  <a:cubicBezTo>
                    <a:pt x="18455" y="0"/>
                    <a:pt x="16907" y="1193"/>
                    <a:pt x="15567" y="2281"/>
                  </a:cubicBezTo>
                  <a:cubicBezTo>
                    <a:pt x="14396" y="3223"/>
                    <a:pt x="13454" y="3955"/>
                    <a:pt x="11404" y="3955"/>
                  </a:cubicBezTo>
                  <a:cubicBezTo>
                    <a:pt x="9395" y="3955"/>
                    <a:pt x="8453" y="3223"/>
                    <a:pt x="7261" y="2281"/>
                  </a:cubicBezTo>
                  <a:cubicBezTo>
                    <a:pt x="5901" y="1193"/>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p35"/>
          <p:cNvGrpSpPr/>
          <p:nvPr/>
        </p:nvGrpSpPr>
        <p:grpSpPr>
          <a:xfrm>
            <a:off x="152394" y="127221"/>
            <a:ext cx="265047" cy="264914"/>
            <a:chOff x="4300375" y="2891750"/>
            <a:chExt cx="1101150" cy="1100600"/>
          </a:xfrm>
        </p:grpSpPr>
        <p:sp>
          <p:nvSpPr>
            <p:cNvPr id="632" name="Google Shape;632;p35"/>
            <p:cNvSpPr/>
            <p:nvPr/>
          </p:nvSpPr>
          <p:spPr>
            <a:xfrm>
              <a:off x="4300375" y="3407525"/>
              <a:ext cx="302900" cy="69075"/>
            </a:xfrm>
            <a:custGeom>
              <a:avLst/>
              <a:gdLst/>
              <a:ahLst/>
              <a:cxnLst/>
              <a:rect l="l" t="t" r="r" b="b"/>
              <a:pathLst>
                <a:path w="12116" h="2763" extrusionOk="0">
                  <a:moveTo>
                    <a:pt x="1382" y="0"/>
                  </a:moveTo>
                  <a:cubicBezTo>
                    <a:pt x="629" y="0"/>
                    <a:pt x="1" y="628"/>
                    <a:pt x="1" y="1381"/>
                  </a:cubicBezTo>
                  <a:cubicBezTo>
                    <a:pt x="1" y="2134"/>
                    <a:pt x="608" y="2762"/>
                    <a:pt x="1382" y="2762"/>
                  </a:cubicBezTo>
                  <a:lnTo>
                    <a:pt x="10735" y="2762"/>
                  </a:lnTo>
                  <a:cubicBezTo>
                    <a:pt x="11488" y="2762"/>
                    <a:pt x="12116" y="2134"/>
                    <a:pt x="12116" y="1381"/>
                  </a:cubicBezTo>
                  <a:cubicBezTo>
                    <a:pt x="12116" y="628"/>
                    <a:pt x="11488" y="0"/>
                    <a:pt x="10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5"/>
            <p:cNvSpPr/>
            <p:nvPr/>
          </p:nvSpPr>
          <p:spPr>
            <a:xfrm>
              <a:off x="5098625" y="3407525"/>
              <a:ext cx="302900" cy="69075"/>
            </a:xfrm>
            <a:custGeom>
              <a:avLst/>
              <a:gdLst/>
              <a:ahLst/>
              <a:cxnLst/>
              <a:rect l="l" t="t" r="r" b="b"/>
              <a:pathLst>
                <a:path w="12116" h="2763" extrusionOk="0">
                  <a:moveTo>
                    <a:pt x="1402" y="0"/>
                  </a:moveTo>
                  <a:cubicBezTo>
                    <a:pt x="628" y="0"/>
                    <a:pt x="0" y="628"/>
                    <a:pt x="0" y="1381"/>
                  </a:cubicBezTo>
                  <a:cubicBezTo>
                    <a:pt x="0" y="2134"/>
                    <a:pt x="628" y="2762"/>
                    <a:pt x="1402" y="2762"/>
                  </a:cubicBezTo>
                  <a:lnTo>
                    <a:pt x="10734" y="2762"/>
                  </a:lnTo>
                  <a:cubicBezTo>
                    <a:pt x="11487" y="2762"/>
                    <a:pt x="12115" y="2134"/>
                    <a:pt x="12115" y="1381"/>
                  </a:cubicBezTo>
                  <a:cubicBezTo>
                    <a:pt x="12115" y="628"/>
                    <a:pt x="11487" y="0"/>
                    <a:pt x="10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5"/>
            <p:cNvSpPr/>
            <p:nvPr/>
          </p:nvSpPr>
          <p:spPr>
            <a:xfrm>
              <a:off x="5015975" y="3610225"/>
              <a:ext cx="155375" cy="149875"/>
            </a:xfrm>
            <a:custGeom>
              <a:avLst/>
              <a:gdLst/>
              <a:ahLst/>
              <a:cxnLst/>
              <a:rect l="l" t="t" r="r" b="b"/>
              <a:pathLst>
                <a:path w="6215" h="5995" extrusionOk="0">
                  <a:moveTo>
                    <a:pt x="1507" y="0"/>
                  </a:moveTo>
                  <a:cubicBezTo>
                    <a:pt x="1156" y="0"/>
                    <a:pt x="806" y="136"/>
                    <a:pt x="544" y="408"/>
                  </a:cubicBezTo>
                  <a:cubicBezTo>
                    <a:pt x="0" y="973"/>
                    <a:pt x="0" y="1831"/>
                    <a:pt x="544" y="2375"/>
                  </a:cubicBezTo>
                  <a:lnTo>
                    <a:pt x="3725" y="5576"/>
                  </a:lnTo>
                  <a:cubicBezTo>
                    <a:pt x="3997" y="5827"/>
                    <a:pt x="4353" y="5995"/>
                    <a:pt x="4708" y="5995"/>
                  </a:cubicBezTo>
                  <a:cubicBezTo>
                    <a:pt x="5043" y="5995"/>
                    <a:pt x="5399" y="5848"/>
                    <a:pt x="5671" y="5576"/>
                  </a:cubicBezTo>
                  <a:cubicBezTo>
                    <a:pt x="6215" y="5011"/>
                    <a:pt x="6215" y="4153"/>
                    <a:pt x="5671" y="3609"/>
                  </a:cubicBezTo>
                  <a:lnTo>
                    <a:pt x="2469" y="408"/>
                  </a:lnTo>
                  <a:cubicBezTo>
                    <a:pt x="2208" y="136"/>
                    <a:pt x="1857" y="0"/>
                    <a:pt x="1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5"/>
            <p:cNvSpPr/>
            <p:nvPr/>
          </p:nvSpPr>
          <p:spPr>
            <a:xfrm>
              <a:off x="4816150" y="3701500"/>
              <a:ext cx="69600" cy="290850"/>
            </a:xfrm>
            <a:custGeom>
              <a:avLst/>
              <a:gdLst/>
              <a:ahLst/>
              <a:cxnLst/>
              <a:rect l="l" t="t" r="r" b="b"/>
              <a:pathLst>
                <a:path w="2784" h="11634" extrusionOk="0">
                  <a:moveTo>
                    <a:pt x="1382" y="0"/>
                  </a:moveTo>
                  <a:cubicBezTo>
                    <a:pt x="628" y="0"/>
                    <a:pt x="1" y="628"/>
                    <a:pt x="1" y="1402"/>
                  </a:cubicBezTo>
                  <a:lnTo>
                    <a:pt x="1" y="10253"/>
                  </a:lnTo>
                  <a:cubicBezTo>
                    <a:pt x="1" y="11006"/>
                    <a:pt x="628" y="11634"/>
                    <a:pt x="1382" y="11634"/>
                  </a:cubicBezTo>
                  <a:cubicBezTo>
                    <a:pt x="2156" y="11634"/>
                    <a:pt x="2783" y="11006"/>
                    <a:pt x="2783" y="10253"/>
                  </a:cubicBezTo>
                  <a:lnTo>
                    <a:pt x="2783" y="1402"/>
                  </a:lnTo>
                  <a:cubicBezTo>
                    <a:pt x="2783" y="628"/>
                    <a:pt x="2156"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5"/>
            <p:cNvSpPr/>
            <p:nvPr/>
          </p:nvSpPr>
          <p:spPr>
            <a:xfrm>
              <a:off x="4530025" y="3610225"/>
              <a:ext cx="155375" cy="149875"/>
            </a:xfrm>
            <a:custGeom>
              <a:avLst/>
              <a:gdLst/>
              <a:ahLst/>
              <a:cxnLst/>
              <a:rect l="l" t="t" r="r" b="b"/>
              <a:pathLst>
                <a:path w="6215" h="5995" extrusionOk="0">
                  <a:moveTo>
                    <a:pt x="4716" y="0"/>
                  </a:moveTo>
                  <a:cubicBezTo>
                    <a:pt x="4368" y="0"/>
                    <a:pt x="4018" y="136"/>
                    <a:pt x="3746" y="408"/>
                  </a:cubicBezTo>
                  <a:lnTo>
                    <a:pt x="544" y="3609"/>
                  </a:lnTo>
                  <a:cubicBezTo>
                    <a:pt x="0" y="4153"/>
                    <a:pt x="0" y="5011"/>
                    <a:pt x="544" y="5576"/>
                  </a:cubicBezTo>
                  <a:cubicBezTo>
                    <a:pt x="795" y="5827"/>
                    <a:pt x="1172" y="5995"/>
                    <a:pt x="1507" y="5995"/>
                  </a:cubicBezTo>
                  <a:cubicBezTo>
                    <a:pt x="1883" y="5995"/>
                    <a:pt x="2218" y="5848"/>
                    <a:pt x="2490" y="5576"/>
                  </a:cubicBezTo>
                  <a:lnTo>
                    <a:pt x="5671" y="2375"/>
                  </a:lnTo>
                  <a:cubicBezTo>
                    <a:pt x="6215" y="1831"/>
                    <a:pt x="6215" y="973"/>
                    <a:pt x="5671" y="408"/>
                  </a:cubicBezTo>
                  <a:cubicBezTo>
                    <a:pt x="5409" y="136"/>
                    <a:pt x="5064" y="0"/>
                    <a:pt x="4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5"/>
            <p:cNvSpPr/>
            <p:nvPr/>
          </p:nvSpPr>
          <p:spPr>
            <a:xfrm>
              <a:off x="4626275" y="3218150"/>
              <a:ext cx="448825" cy="448850"/>
            </a:xfrm>
            <a:custGeom>
              <a:avLst/>
              <a:gdLst/>
              <a:ahLst/>
              <a:cxnLst/>
              <a:rect l="l" t="t" r="r" b="b"/>
              <a:pathLst>
                <a:path w="17953" h="17954" extrusionOk="0">
                  <a:moveTo>
                    <a:pt x="8977" y="2763"/>
                  </a:moveTo>
                  <a:cubicBezTo>
                    <a:pt x="12408" y="2763"/>
                    <a:pt x="15191" y="5567"/>
                    <a:pt x="15191" y="8956"/>
                  </a:cubicBezTo>
                  <a:cubicBezTo>
                    <a:pt x="15191" y="12388"/>
                    <a:pt x="12387" y="15150"/>
                    <a:pt x="8977" y="15150"/>
                  </a:cubicBezTo>
                  <a:cubicBezTo>
                    <a:pt x="5566" y="15150"/>
                    <a:pt x="2783" y="12367"/>
                    <a:pt x="2783" y="8956"/>
                  </a:cubicBezTo>
                  <a:cubicBezTo>
                    <a:pt x="2762" y="5525"/>
                    <a:pt x="5566" y="2763"/>
                    <a:pt x="8977" y="2763"/>
                  </a:cubicBezTo>
                  <a:close/>
                  <a:moveTo>
                    <a:pt x="8977" y="1"/>
                  </a:moveTo>
                  <a:cubicBezTo>
                    <a:pt x="4039" y="1"/>
                    <a:pt x="0" y="4039"/>
                    <a:pt x="0" y="8977"/>
                  </a:cubicBezTo>
                  <a:cubicBezTo>
                    <a:pt x="0" y="13936"/>
                    <a:pt x="4018" y="17953"/>
                    <a:pt x="8977" y="17953"/>
                  </a:cubicBezTo>
                  <a:cubicBezTo>
                    <a:pt x="13935" y="17953"/>
                    <a:pt x="17953" y="13936"/>
                    <a:pt x="17953" y="8977"/>
                  </a:cubicBezTo>
                  <a:cubicBezTo>
                    <a:pt x="17953" y="4039"/>
                    <a:pt x="13935" y="1"/>
                    <a:pt x="8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5"/>
            <p:cNvSpPr/>
            <p:nvPr/>
          </p:nvSpPr>
          <p:spPr>
            <a:xfrm>
              <a:off x="4529500" y="3124400"/>
              <a:ext cx="155900" cy="149750"/>
            </a:xfrm>
            <a:custGeom>
              <a:avLst/>
              <a:gdLst/>
              <a:ahLst/>
              <a:cxnLst/>
              <a:rect l="l" t="t" r="r" b="b"/>
              <a:pathLst>
                <a:path w="6236" h="5990" extrusionOk="0">
                  <a:moveTo>
                    <a:pt x="1520" y="0"/>
                  </a:moveTo>
                  <a:cubicBezTo>
                    <a:pt x="1167" y="0"/>
                    <a:pt x="816" y="142"/>
                    <a:pt x="544" y="424"/>
                  </a:cubicBezTo>
                  <a:cubicBezTo>
                    <a:pt x="0" y="968"/>
                    <a:pt x="0" y="1826"/>
                    <a:pt x="544" y="2370"/>
                  </a:cubicBezTo>
                  <a:lnTo>
                    <a:pt x="3767" y="5571"/>
                  </a:lnTo>
                  <a:cubicBezTo>
                    <a:pt x="4018" y="5822"/>
                    <a:pt x="4394" y="5990"/>
                    <a:pt x="4729" y="5990"/>
                  </a:cubicBezTo>
                  <a:cubicBezTo>
                    <a:pt x="5085" y="5990"/>
                    <a:pt x="5441" y="5864"/>
                    <a:pt x="5692" y="5571"/>
                  </a:cubicBezTo>
                  <a:cubicBezTo>
                    <a:pt x="6236" y="5027"/>
                    <a:pt x="6236" y="4148"/>
                    <a:pt x="5692" y="3604"/>
                  </a:cubicBezTo>
                  <a:lnTo>
                    <a:pt x="2511" y="424"/>
                  </a:lnTo>
                  <a:cubicBezTo>
                    <a:pt x="2229" y="142"/>
                    <a:pt x="187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5"/>
            <p:cNvSpPr/>
            <p:nvPr/>
          </p:nvSpPr>
          <p:spPr>
            <a:xfrm>
              <a:off x="4816150" y="2891750"/>
              <a:ext cx="69600" cy="290875"/>
            </a:xfrm>
            <a:custGeom>
              <a:avLst/>
              <a:gdLst/>
              <a:ahLst/>
              <a:cxnLst/>
              <a:rect l="l" t="t" r="r" b="b"/>
              <a:pathLst>
                <a:path w="2784" h="11635" extrusionOk="0">
                  <a:moveTo>
                    <a:pt x="1382" y="1"/>
                  </a:moveTo>
                  <a:cubicBezTo>
                    <a:pt x="628" y="1"/>
                    <a:pt x="1" y="628"/>
                    <a:pt x="1" y="1381"/>
                  </a:cubicBezTo>
                  <a:lnTo>
                    <a:pt x="1" y="10253"/>
                  </a:lnTo>
                  <a:cubicBezTo>
                    <a:pt x="1" y="11006"/>
                    <a:pt x="628" y="11634"/>
                    <a:pt x="1382" y="11634"/>
                  </a:cubicBezTo>
                  <a:cubicBezTo>
                    <a:pt x="2156" y="11634"/>
                    <a:pt x="2783" y="11006"/>
                    <a:pt x="2783" y="10253"/>
                  </a:cubicBezTo>
                  <a:lnTo>
                    <a:pt x="2783" y="1381"/>
                  </a:lnTo>
                  <a:cubicBezTo>
                    <a:pt x="2783" y="628"/>
                    <a:pt x="2156"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5"/>
            <p:cNvSpPr/>
            <p:nvPr/>
          </p:nvSpPr>
          <p:spPr>
            <a:xfrm>
              <a:off x="5014925" y="3124400"/>
              <a:ext cx="156425" cy="149750"/>
            </a:xfrm>
            <a:custGeom>
              <a:avLst/>
              <a:gdLst/>
              <a:ahLst/>
              <a:cxnLst/>
              <a:rect l="l" t="t" r="r" b="b"/>
              <a:pathLst>
                <a:path w="6257" h="5990" extrusionOk="0">
                  <a:moveTo>
                    <a:pt x="4729" y="0"/>
                  </a:moveTo>
                  <a:cubicBezTo>
                    <a:pt x="4374" y="0"/>
                    <a:pt x="4018" y="142"/>
                    <a:pt x="3746" y="424"/>
                  </a:cubicBezTo>
                  <a:lnTo>
                    <a:pt x="565" y="3604"/>
                  </a:lnTo>
                  <a:cubicBezTo>
                    <a:pt x="1" y="4148"/>
                    <a:pt x="1" y="5027"/>
                    <a:pt x="565" y="5571"/>
                  </a:cubicBezTo>
                  <a:cubicBezTo>
                    <a:pt x="837" y="5864"/>
                    <a:pt x="1214" y="5990"/>
                    <a:pt x="1549" y="5990"/>
                  </a:cubicBezTo>
                  <a:cubicBezTo>
                    <a:pt x="1905" y="5990"/>
                    <a:pt x="2260" y="5864"/>
                    <a:pt x="2511" y="5571"/>
                  </a:cubicBezTo>
                  <a:lnTo>
                    <a:pt x="5713" y="2370"/>
                  </a:lnTo>
                  <a:cubicBezTo>
                    <a:pt x="6257" y="1826"/>
                    <a:pt x="6257" y="968"/>
                    <a:pt x="5713" y="424"/>
                  </a:cubicBezTo>
                  <a:cubicBezTo>
                    <a:pt x="5441" y="142"/>
                    <a:pt x="5085" y="0"/>
                    <a:pt x="4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CUSTOM_25">
    <p:spTree>
      <p:nvGrpSpPr>
        <p:cNvPr id="1" name="Shape 659"/>
        <p:cNvGrpSpPr/>
        <p:nvPr/>
      </p:nvGrpSpPr>
      <p:grpSpPr>
        <a:xfrm>
          <a:off x="0" y="0"/>
          <a:ext cx="0" cy="0"/>
          <a:chOff x="0" y="0"/>
          <a:chExt cx="0" cy="0"/>
        </a:xfrm>
      </p:grpSpPr>
      <p:grpSp>
        <p:nvGrpSpPr>
          <p:cNvPr id="660" name="Google Shape;660;p37"/>
          <p:cNvGrpSpPr/>
          <p:nvPr/>
        </p:nvGrpSpPr>
        <p:grpSpPr>
          <a:xfrm>
            <a:off x="152394" y="127221"/>
            <a:ext cx="265047" cy="264914"/>
            <a:chOff x="4300375" y="2891750"/>
            <a:chExt cx="1101150" cy="1100600"/>
          </a:xfrm>
        </p:grpSpPr>
        <p:sp>
          <p:nvSpPr>
            <p:cNvPr id="661" name="Google Shape;661;p37"/>
            <p:cNvSpPr/>
            <p:nvPr/>
          </p:nvSpPr>
          <p:spPr>
            <a:xfrm>
              <a:off x="4300375" y="3407525"/>
              <a:ext cx="302900" cy="69075"/>
            </a:xfrm>
            <a:custGeom>
              <a:avLst/>
              <a:gdLst/>
              <a:ahLst/>
              <a:cxnLst/>
              <a:rect l="l" t="t" r="r" b="b"/>
              <a:pathLst>
                <a:path w="12116" h="2763" extrusionOk="0">
                  <a:moveTo>
                    <a:pt x="1382" y="0"/>
                  </a:moveTo>
                  <a:cubicBezTo>
                    <a:pt x="629" y="0"/>
                    <a:pt x="1" y="628"/>
                    <a:pt x="1" y="1381"/>
                  </a:cubicBezTo>
                  <a:cubicBezTo>
                    <a:pt x="1" y="2134"/>
                    <a:pt x="608" y="2762"/>
                    <a:pt x="1382" y="2762"/>
                  </a:cubicBezTo>
                  <a:lnTo>
                    <a:pt x="10735" y="2762"/>
                  </a:lnTo>
                  <a:cubicBezTo>
                    <a:pt x="11488" y="2762"/>
                    <a:pt x="12116" y="2134"/>
                    <a:pt x="12116" y="1381"/>
                  </a:cubicBezTo>
                  <a:cubicBezTo>
                    <a:pt x="12116" y="628"/>
                    <a:pt x="11488" y="0"/>
                    <a:pt x="10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7"/>
            <p:cNvSpPr/>
            <p:nvPr/>
          </p:nvSpPr>
          <p:spPr>
            <a:xfrm>
              <a:off x="5098625" y="3407525"/>
              <a:ext cx="302900" cy="69075"/>
            </a:xfrm>
            <a:custGeom>
              <a:avLst/>
              <a:gdLst/>
              <a:ahLst/>
              <a:cxnLst/>
              <a:rect l="l" t="t" r="r" b="b"/>
              <a:pathLst>
                <a:path w="12116" h="2763" extrusionOk="0">
                  <a:moveTo>
                    <a:pt x="1402" y="0"/>
                  </a:moveTo>
                  <a:cubicBezTo>
                    <a:pt x="628" y="0"/>
                    <a:pt x="0" y="628"/>
                    <a:pt x="0" y="1381"/>
                  </a:cubicBezTo>
                  <a:cubicBezTo>
                    <a:pt x="0" y="2134"/>
                    <a:pt x="628" y="2762"/>
                    <a:pt x="1402" y="2762"/>
                  </a:cubicBezTo>
                  <a:lnTo>
                    <a:pt x="10734" y="2762"/>
                  </a:lnTo>
                  <a:cubicBezTo>
                    <a:pt x="11487" y="2762"/>
                    <a:pt x="12115" y="2134"/>
                    <a:pt x="12115" y="1381"/>
                  </a:cubicBezTo>
                  <a:cubicBezTo>
                    <a:pt x="12115" y="628"/>
                    <a:pt x="11487" y="0"/>
                    <a:pt x="10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7"/>
            <p:cNvSpPr/>
            <p:nvPr/>
          </p:nvSpPr>
          <p:spPr>
            <a:xfrm>
              <a:off x="5015975" y="3610225"/>
              <a:ext cx="155375" cy="149875"/>
            </a:xfrm>
            <a:custGeom>
              <a:avLst/>
              <a:gdLst/>
              <a:ahLst/>
              <a:cxnLst/>
              <a:rect l="l" t="t" r="r" b="b"/>
              <a:pathLst>
                <a:path w="6215" h="5995" extrusionOk="0">
                  <a:moveTo>
                    <a:pt x="1507" y="0"/>
                  </a:moveTo>
                  <a:cubicBezTo>
                    <a:pt x="1156" y="0"/>
                    <a:pt x="806" y="136"/>
                    <a:pt x="544" y="408"/>
                  </a:cubicBezTo>
                  <a:cubicBezTo>
                    <a:pt x="0" y="973"/>
                    <a:pt x="0" y="1831"/>
                    <a:pt x="544" y="2375"/>
                  </a:cubicBezTo>
                  <a:lnTo>
                    <a:pt x="3725" y="5576"/>
                  </a:lnTo>
                  <a:cubicBezTo>
                    <a:pt x="3997" y="5827"/>
                    <a:pt x="4353" y="5995"/>
                    <a:pt x="4708" y="5995"/>
                  </a:cubicBezTo>
                  <a:cubicBezTo>
                    <a:pt x="5043" y="5995"/>
                    <a:pt x="5399" y="5848"/>
                    <a:pt x="5671" y="5576"/>
                  </a:cubicBezTo>
                  <a:cubicBezTo>
                    <a:pt x="6215" y="5011"/>
                    <a:pt x="6215" y="4153"/>
                    <a:pt x="5671" y="3609"/>
                  </a:cubicBezTo>
                  <a:lnTo>
                    <a:pt x="2469" y="408"/>
                  </a:lnTo>
                  <a:cubicBezTo>
                    <a:pt x="2208" y="136"/>
                    <a:pt x="1857" y="0"/>
                    <a:pt x="1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7"/>
            <p:cNvSpPr/>
            <p:nvPr/>
          </p:nvSpPr>
          <p:spPr>
            <a:xfrm>
              <a:off x="4816150" y="3701500"/>
              <a:ext cx="69600" cy="290850"/>
            </a:xfrm>
            <a:custGeom>
              <a:avLst/>
              <a:gdLst/>
              <a:ahLst/>
              <a:cxnLst/>
              <a:rect l="l" t="t" r="r" b="b"/>
              <a:pathLst>
                <a:path w="2784" h="11634" extrusionOk="0">
                  <a:moveTo>
                    <a:pt x="1382" y="0"/>
                  </a:moveTo>
                  <a:cubicBezTo>
                    <a:pt x="628" y="0"/>
                    <a:pt x="1" y="628"/>
                    <a:pt x="1" y="1402"/>
                  </a:cubicBezTo>
                  <a:lnTo>
                    <a:pt x="1" y="10253"/>
                  </a:lnTo>
                  <a:cubicBezTo>
                    <a:pt x="1" y="11006"/>
                    <a:pt x="628" y="11634"/>
                    <a:pt x="1382" y="11634"/>
                  </a:cubicBezTo>
                  <a:cubicBezTo>
                    <a:pt x="2156" y="11634"/>
                    <a:pt x="2783" y="11006"/>
                    <a:pt x="2783" y="10253"/>
                  </a:cubicBezTo>
                  <a:lnTo>
                    <a:pt x="2783" y="1402"/>
                  </a:lnTo>
                  <a:cubicBezTo>
                    <a:pt x="2783" y="628"/>
                    <a:pt x="2156"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7"/>
            <p:cNvSpPr/>
            <p:nvPr/>
          </p:nvSpPr>
          <p:spPr>
            <a:xfrm>
              <a:off x="4530025" y="3610225"/>
              <a:ext cx="155375" cy="149875"/>
            </a:xfrm>
            <a:custGeom>
              <a:avLst/>
              <a:gdLst/>
              <a:ahLst/>
              <a:cxnLst/>
              <a:rect l="l" t="t" r="r" b="b"/>
              <a:pathLst>
                <a:path w="6215" h="5995" extrusionOk="0">
                  <a:moveTo>
                    <a:pt x="4716" y="0"/>
                  </a:moveTo>
                  <a:cubicBezTo>
                    <a:pt x="4368" y="0"/>
                    <a:pt x="4018" y="136"/>
                    <a:pt x="3746" y="408"/>
                  </a:cubicBezTo>
                  <a:lnTo>
                    <a:pt x="544" y="3609"/>
                  </a:lnTo>
                  <a:cubicBezTo>
                    <a:pt x="0" y="4153"/>
                    <a:pt x="0" y="5011"/>
                    <a:pt x="544" y="5576"/>
                  </a:cubicBezTo>
                  <a:cubicBezTo>
                    <a:pt x="795" y="5827"/>
                    <a:pt x="1172" y="5995"/>
                    <a:pt x="1507" y="5995"/>
                  </a:cubicBezTo>
                  <a:cubicBezTo>
                    <a:pt x="1883" y="5995"/>
                    <a:pt x="2218" y="5848"/>
                    <a:pt x="2490" y="5576"/>
                  </a:cubicBezTo>
                  <a:lnTo>
                    <a:pt x="5671" y="2375"/>
                  </a:lnTo>
                  <a:cubicBezTo>
                    <a:pt x="6215" y="1831"/>
                    <a:pt x="6215" y="973"/>
                    <a:pt x="5671" y="408"/>
                  </a:cubicBezTo>
                  <a:cubicBezTo>
                    <a:pt x="5409" y="136"/>
                    <a:pt x="5064" y="0"/>
                    <a:pt x="4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7"/>
            <p:cNvSpPr/>
            <p:nvPr/>
          </p:nvSpPr>
          <p:spPr>
            <a:xfrm>
              <a:off x="4626275" y="3218150"/>
              <a:ext cx="448825" cy="448850"/>
            </a:xfrm>
            <a:custGeom>
              <a:avLst/>
              <a:gdLst/>
              <a:ahLst/>
              <a:cxnLst/>
              <a:rect l="l" t="t" r="r" b="b"/>
              <a:pathLst>
                <a:path w="17953" h="17954" extrusionOk="0">
                  <a:moveTo>
                    <a:pt x="8977" y="2763"/>
                  </a:moveTo>
                  <a:cubicBezTo>
                    <a:pt x="12408" y="2763"/>
                    <a:pt x="15191" y="5567"/>
                    <a:pt x="15191" y="8956"/>
                  </a:cubicBezTo>
                  <a:cubicBezTo>
                    <a:pt x="15191" y="12388"/>
                    <a:pt x="12387" y="15150"/>
                    <a:pt x="8977" y="15150"/>
                  </a:cubicBezTo>
                  <a:cubicBezTo>
                    <a:pt x="5566" y="15150"/>
                    <a:pt x="2783" y="12367"/>
                    <a:pt x="2783" y="8956"/>
                  </a:cubicBezTo>
                  <a:cubicBezTo>
                    <a:pt x="2762" y="5525"/>
                    <a:pt x="5566" y="2763"/>
                    <a:pt x="8977" y="2763"/>
                  </a:cubicBezTo>
                  <a:close/>
                  <a:moveTo>
                    <a:pt x="8977" y="1"/>
                  </a:moveTo>
                  <a:cubicBezTo>
                    <a:pt x="4039" y="1"/>
                    <a:pt x="0" y="4039"/>
                    <a:pt x="0" y="8977"/>
                  </a:cubicBezTo>
                  <a:cubicBezTo>
                    <a:pt x="0" y="13936"/>
                    <a:pt x="4018" y="17953"/>
                    <a:pt x="8977" y="17953"/>
                  </a:cubicBezTo>
                  <a:cubicBezTo>
                    <a:pt x="13935" y="17953"/>
                    <a:pt x="17953" y="13936"/>
                    <a:pt x="17953" y="8977"/>
                  </a:cubicBezTo>
                  <a:cubicBezTo>
                    <a:pt x="17953" y="4039"/>
                    <a:pt x="13935" y="1"/>
                    <a:pt x="8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7"/>
            <p:cNvSpPr/>
            <p:nvPr/>
          </p:nvSpPr>
          <p:spPr>
            <a:xfrm>
              <a:off x="4529500" y="3124400"/>
              <a:ext cx="155900" cy="149750"/>
            </a:xfrm>
            <a:custGeom>
              <a:avLst/>
              <a:gdLst/>
              <a:ahLst/>
              <a:cxnLst/>
              <a:rect l="l" t="t" r="r" b="b"/>
              <a:pathLst>
                <a:path w="6236" h="5990" extrusionOk="0">
                  <a:moveTo>
                    <a:pt x="1520" y="0"/>
                  </a:moveTo>
                  <a:cubicBezTo>
                    <a:pt x="1167" y="0"/>
                    <a:pt x="816" y="142"/>
                    <a:pt x="544" y="424"/>
                  </a:cubicBezTo>
                  <a:cubicBezTo>
                    <a:pt x="0" y="968"/>
                    <a:pt x="0" y="1826"/>
                    <a:pt x="544" y="2370"/>
                  </a:cubicBezTo>
                  <a:lnTo>
                    <a:pt x="3767" y="5571"/>
                  </a:lnTo>
                  <a:cubicBezTo>
                    <a:pt x="4018" y="5822"/>
                    <a:pt x="4394" y="5990"/>
                    <a:pt x="4729" y="5990"/>
                  </a:cubicBezTo>
                  <a:cubicBezTo>
                    <a:pt x="5085" y="5990"/>
                    <a:pt x="5441" y="5864"/>
                    <a:pt x="5692" y="5571"/>
                  </a:cubicBezTo>
                  <a:cubicBezTo>
                    <a:pt x="6236" y="5027"/>
                    <a:pt x="6236" y="4148"/>
                    <a:pt x="5692" y="3604"/>
                  </a:cubicBezTo>
                  <a:lnTo>
                    <a:pt x="2511" y="424"/>
                  </a:lnTo>
                  <a:cubicBezTo>
                    <a:pt x="2229" y="142"/>
                    <a:pt x="187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7"/>
            <p:cNvSpPr/>
            <p:nvPr/>
          </p:nvSpPr>
          <p:spPr>
            <a:xfrm>
              <a:off x="4816150" y="2891750"/>
              <a:ext cx="69600" cy="290875"/>
            </a:xfrm>
            <a:custGeom>
              <a:avLst/>
              <a:gdLst/>
              <a:ahLst/>
              <a:cxnLst/>
              <a:rect l="l" t="t" r="r" b="b"/>
              <a:pathLst>
                <a:path w="2784" h="11635" extrusionOk="0">
                  <a:moveTo>
                    <a:pt x="1382" y="1"/>
                  </a:moveTo>
                  <a:cubicBezTo>
                    <a:pt x="628" y="1"/>
                    <a:pt x="1" y="628"/>
                    <a:pt x="1" y="1381"/>
                  </a:cubicBezTo>
                  <a:lnTo>
                    <a:pt x="1" y="10253"/>
                  </a:lnTo>
                  <a:cubicBezTo>
                    <a:pt x="1" y="11006"/>
                    <a:pt x="628" y="11634"/>
                    <a:pt x="1382" y="11634"/>
                  </a:cubicBezTo>
                  <a:cubicBezTo>
                    <a:pt x="2156" y="11634"/>
                    <a:pt x="2783" y="11006"/>
                    <a:pt x="2783" y="10253"/>
                  </a:cubicBezTo>
                  <a:lnTo>
                    <a:pt x="2783" y="1381"/>
                  </a:lnTo>
                  <a:cubicBezTo>
                    <a:pt x="2783" y="628"/>
                    <a:pt x="2156"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7"/>
            <p:cNvSpPr/>
            <p:nvPr/>
          </p:nvSpPr>
          <p:spPr>
            <a:xfrm>
              <a:off x="5014925" y="3124400"/>
              <a:ext cx="156425" cy="149750"/>
            </a:xfrm>
            <a:custGeom>
              <a:avLst/>
              <a:gdLst/>
              <a:ahLst/>
              <a:cxnLst/>
              <a:rect l="l" t="t" r="r" b="b"/>
              <a:pathLst>
                <a:path w="6257" h="5990" extrusionOk="0">
                  <a:moveTo>
                    <a:pt x="4729" y="0"/>
                  </a:moveTo>
                  <a:cubicBezTo>
                    <a:pt x="4374" y="0"/>
                    <a:pt x="4018" y="142"/>
                    <a:pt x="3746" y="424"/>
                  </a:cubicBezTo>
                  <a:lnTo>
                    <a:pt x="565" y="3604"/>
                  </a:lnTo>
                  <a:cubicBezTo>
                    <a:pt x="1" y="4148"/>
                    <a:pt x="1" y="5027"/>
                    <a:pt x="565" y="5571"/>
                  </a:cubicBezTo>
                  <a:cubicBezTo>
                    <a:pt x="837" y="5864"/>
                    <a:pt x="1214" y="5990"/>
                    <a:pt x="1549" y="5990"/>
                  </a:cubicBezTo>
                  <a:cubicBezTo>
                    <a:pt x="1905" y="5990"/>
                    <a:pt x="2260" y="5864"/>
                    <a:pt x="2511" y="5571"/>
                  </a:cubicBezTo>
                  <a:lnTo>
                    <a:pt x="5713" y="2370"/>
                  </a:lnTo>
                  <a:cubicBezTo>
                    <a:pt x="6257" y="1826"/>
                    <a:pt x="6257" y="968"/>
                    <a:pt x="5713" y="424"/>
                  </a:cubicBezTo>
                  <a:cubicBezTo>
                    <a:pt x="5441" y="142"/>
                    <a:pt x="5085" y="0"/>
                    <a:pt x="4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70" name="Google Shape;670;p37"/>
          <p:cNvCxnSpPr/>
          <p:nvPr/>
        </p:nvCxnSpPr>
        <p:spPr>
          <a:xfrm>
            <a:off x="699300" y="272300"/>
            <a:ext cx="7745400" cy="0"/>
          </a:xfrm>
          <a:prstGeom prst="straightConnector1">
            <a:avLst/>
          </a:prstGeom>
          <a:noFill/>
          <a:ln w="9525" cap="flat" cmpd="sng">
            <a:solidFill>
              <a:schemeClr val="dk1"/>
            </a:solidFill>
            <a:prstDash val="solid"/>
            <a:round/>
            <a:headEnd type="none" w="med" len="med"/>
            <a:tailEnd type="none" w="med" len="med"/>
          </a:ln>
        </p:spPr>
      </p:cxnSp>
      <p:grpSp>
        <p:nvGrpSpPr>
          <p:cNvPr id="671" name="Google Shape;671;p37"/>
          <p:cNvGrpSpPr/>
          <p:nvPr/>
        </p:nvGrpSpPr>
        <p:grpSpPr>
          <a:xfrm>
            <a:off x="8726544" y="139846"/>
            <a:ext cx="265047" cy="264914"/>
            <a:chOff x="4300375" y="2891750"/>
            <a:chExt cx="1101150" cy="1100600"/>
          </a:xfrm>
        </p:grpSpPr>
        <p:sp>
          <p:nvSpPr>
            <p:cNvPr id="672" name="Google Shape;672;p37"/>
            <p:cNvSpPr/>
            <p:nvPr/>
          </p:nvSpPr>
          <p:spPr>
            <a:xfrm>
              <a:off x="4300375" y="3407525"/>
              <a:ext cx="302900" cy="69075"/>
            </a:xfrm>
            <a:custGeom>
              <a:avLst/>
              <a:gdLst/>
              <a:ahLst/>
              <a:cxnLst/>
              <a:rect l="l" t="t" r="r" b="b"/>
              <a:pathLst>
                <a:path w="12116" h="2763" extrusionOk="0">
                  <a:moveTo>
                    <a:pt x="1382" y="0"/>
                  </a:moveTo>
                  <a:cubicBezTo>
                    <a:pt x="629" y="0"/>
                    <a:pt x="1" y="628"/>
                    <a:pt x="1" y="1381"/>
                  </a:cubicBezTo>
                  <a:cubicBezTo>
                    <a:pt x="1" y="2134"/>
                    <a:pt x="608" y="2762"/>
                    <a:pt x="1382" y="2762"/>
                  </a:cubicBezTo>
                  <a:lnTo>
                    <a:pt x="10735" y="2762"/>
                  </a:lnTo>
                  <a:cubicBezTo>
                    <a:pt x="11488" y="2762"/>
                    <a:pt x="12116" y="2134"/>
                    <a:pt x="12116" y="1381"/>
                  </a:cubicBezTo>
                  <a:cubicBezTo>
                    <a:pt x="12116" y="628"/>
                    <a:pt x="11488" y="0"/>
                    <a:pt x="10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7"/>
            <p:cNvSpPr/>
            <p:nvPr/>
          </p:nvSpPr>
          <p:spPr>
            <a:xfrm>
              <a:off x="5098625" y="3407525"/>
              <a:ext cx="302900" cy="69075"/>
            </a:xfrm>
            <a:custGeom>
              <a:avLst/>
              <a:gdLst/>
              <a:ahLst/>
              <a:cxnLst/>
              <a:rect l="l" t="t" r="r" b="b"/>
              <a:pathLst>
                <a:path w="12116" h="2763" extrusionOk="0">
                  <a:moveTo>
                    <a:pt x="1402" y="0"/>
                  </a:moveTo>
                  <a:cubicBezTo>
                    <a:pt x="628" y="0"/>
                    <a:pt x="0" y="628"/>
                    <a:pt x="0" y="1381"/>
                  </a:cubicBezTo>
                  <a:cubicBezTo>
                    <a:pt x="0" y="2134"/>
                    <a:pt x="628" y="2762"/>
                    <a:pt x="1402" y="2762"/>
                  </a:cubicBezTo>
                  <a:lnTo>
                    <a:pt x="10734" y="2762"/>
                  </a:lnTo>
                  <a:cubicBezTo>
                    <a:pt x="11487" y="2762"/>
                    <a:pt x="12115" y="2134"/>
                    <a:pt x="12115" y="1381"/>
                  </a:cubicBezTo>
                  <a:cubicBezTo>
                    <a:pt x="12115" y="628"/>
                    <a:pt x="11487" y="0"/>
                    <a:pt x="10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7"/>
            <p:cNvSpPr/>
            <p:nvPr/>
          </p:nvSpPr>
          <p:spPr>
            <a:xfrm>
              <a:off x="5015975" y="3610225"/>
              <a:ext cx="155375" cy="149875"/>
            </a:xfrm>
            <a:custGeom>
              <a:avLst/>
              <a:gdLst/>
              <a:ahLst/>
              <a:cxnLst/>
              <a:rect l="l" t="t" r="r" b="b"/>
              <a:pathLst>
                <a:path w="6215" h="5995" extrusionOk="0">
                  <a:moveTo>
                    <a:pt x="1507" y="0"/>
                  </a:moveTo>
                  <a:cubicBezTo>
                    <a:pt x="1156" y="0"/>
                    <a:pt x="806" y="136"/>
                    <a:pt x="544" y="408"/>
                  </a:cubicBezTo>
                  <a:cubicBezTo>
                    <a:pt x="0" y="973"/>
                    <a:pt x="0" y="1831"/>
                    <a:pt x="544" y="2375"/>
                  </a:cubicBezTo>
                  <a:lnTo>
                    <a:pt x="3725" y="5576"/>
                  </a:lnTo>
                  <a:cubicBezTo>
                    <a:pt x="3997" y="5827"/>
                    <a:pt x="4353" y="5995"/>
                    <a:pt x="4708" y="5995"/>
                  </a:cubicBezTo>
                  <a:cubicBezTo>
                    <a:pt x="5043" y="5995"/>
                    <a:pt x="5399" y="5848"/>
                    <a:pt x="5671" y="5576"/>
                  </a:cubicBezTo>
                  <a:cubicBezTo>
                    <a:pt x="6215" y="5011"/>
                    <a:pt x="6215" y="4153"/>
                    <a:pt x="5671" y="3609"/>
                  </a:cubicBezTo>
                  <a:lnTo>
                    <a:pt x="2469" y="408"/>
                  </a:lnTo>
                  <a:cubicBezTo>
                    <a:pt x="2208" y="136"/>
                    <a:pt x="1857" y="0"/>
                    <a:pt x="1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7"/>
            <p:cNvSpPr/>
            <p:nvPr/>
          </p:nvSpPr>
          <p:spPr>
            <a:xfrm>
              <a:off x="4816150" y="3701500"/>
              <a:ext cx="69600" cy="290850"/>
            </a:xfrm>
            <a:custGeom>
              <a:avLst/>
              <a:gdLst/>
              <a:ahLst/>
              <a:cxnLst/>
              <a:rect l="l" t="t" r="r" b="b"/>
              <a:pathLst>
                <a:path w="2784" h="11634" extrusionOk="0">
                  <a:moveTo>
                    <a:pt x="1382" y="0"/>
                  </a:moveTo>
                  <a:cubicBezTo>
                    <a:pt x="628" y="0"/>
                    <a:pt x="1" y="628"/>
                    <a:pt x="1" y="1402"/>
                  </a:cubicBezTo>
                  <a:lnTo>
                    <a:pt x="1" y="10253"/>
                  </a:lnTo>
                  <a:cubicBezTo>
                    <a:pt x="1" y="11006"/>
                    <a:pt x="628" y="11634"/>
                    <a:pt x="1382" y="11634"/>
                  </a:cubicBezTo>
                  <a:cubicBezTo>
                    <a:pt x="2156" y="11634"/>
                    <a:pt x="2783" y="11006"/>
                    <a:pt x="2783" y="10253"/>
                  </a:cubicBezTo>
                  <a:lnTo>
                    <a:pt x="2783" y="1402"/>
                  </a:lnTo>
                  <a:cubicBezTo>
                    <a:pt x="2783" y="628"/>
                    <a:pt x="2156"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7"/>
            <p:cNvSpPr/>
            <p:nvPr/>
          </p:nvSpPr>
          <p:spPr>
            <a:xfrm>
              <a:off x="4530025" y="3610225"/>
              <a:ext cx="155375" cy="149875"/>
            </a:xfrm>
            <a:custGeom>
              <a:avLst/>
              <a:gdLst/>
              <a:ahLst/>
              <a:cxnLst/>
              <a:rect l="l" t="t" r="r" b="b"/>
              <a:pathLst>
                <a:path w="6215" h="5995" extrusionOk="0">
                  <a:moveTo>
                    <a:pt x="4716" y="0"/>
                  </a:moveTo>
                  <a:cubicBezTo>
                    <a:pt x="4368" y="0"/>
                    <a:pt x="4018" y="136"/>
                    <a:pt x="3746" y="408"/>
                  </a:cubicBezTo>
                  <a:lnTo>
                    <a:pt x="544" y="3609"/>
                  </a:lnTo>
                  <a:cubicBezTo>
                    <a:pt x="0" y="4153"/>
                    <a:pt x="0" y="5011"/>
                    <a:pt x="544" y="5576"/>
                  </a:cubicBezTo>
                  <a:cubicBezTo>
                    <a:pt x="795" y="5827"/>
                    <a:pt x="1172" y="5995"/>
                    <a:pt x="1507" y="5995"/>
                  </a:cubicBezTo>
                  <a:cubicBezTo>
                    <a:pt x="1883" y="5995"/>
                    <a:pt x="2218" y="5848"/>
                    <a:pt x="2490" y="5576"/>
                  </a:cubicBezTo>
                  <a:lnTo>
                    <a:pt x="5671" y="2375"/>
                  </a:lnTo>
                  <a:cubicBezTo>
                    <a:pt x="6215" y="1831"/>
                    <a:pt x="6215" y="973"/>
                    <a:pt x="5671" y="408"/>
                  </a:cubicBezTo>
                  <a:cubicBezTo>
                    <a:pt x="5409" y="136"/>
                    <a:pt x="5064" y="0"/>
                    <a:pt x="4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7"/>
            <p:cNvSpPr/>
            <p:nvPr/>
          </p:nvSpPr>
          <p:spPr>
            <a:xfrm>
              <a:off x="4626275" y="3218150"/>
              <a:ext cx="448825" cy="448850"/>
            </a:xfrm>
            <a:custGeom>
              <a:avLst/>
              <a:gdLst/>
              <a:ahLst/>
              <a:cxnLst/>
              <a:rect l="l" t="t" r="r" b="b"/>
              <a:pathLst>
                <a:path w="17953" h="17954" extrusionOk="0">
                  <a:moveTo>
                    <a:pt x="8977" y="2763"/>
                  </a:moveTo>
                  <a:cubicBezTo>
                    <a:pt x="12408" y="2763"/>
                    <a:pt x="15191" y="5567"/>
                    <a:pt x="15191" y="8956"/>
                  </a:cubicBezTo>
                  <a:cubicBezTo>
                    <a:pt x="15191" y="12388"/>
                    <a:pt x="12387" y="15150"/>
                    <a:pt x="8977" y="15150"/>
                  </a:cubicBezTo>
                  <a:cubicBezTo>
                    <a:pt x="5566" y="15150"/>
                    <a:pt x="2783" y="12367"/>
                    <a:pt x="2783" y="8956"/>
                  </a:cubicBezTo>
                  <a:cubicBezTo>
                    <a:pt x="2762" y="5525"/>
                    <a:pt x="5566" y="2763"/>
                    <a:pt x="8977" y="2763"/>
                  </a:cubicBezTo>
                  <a:close/>
                  <a:moveTo>
                    <a:pt x="8977" y="1"/>
                  </a:moveTo>
                  <a:cubicBezTo>
                    <a:pt x="4039" y="1"/>
                    <a:pt x="0" y="4039"/>
                    <a:pt x="0" y="8977"/>
                  </a:cubicBezTo>
                  <a:cubicBezTo>
                    <a:pt x="0" y="13936"/>
                    <a:pt x="4018" y="17953"/>
                    <a:pt x="8977" y="17953"/>
                  </a:cubicBezTo>
                  <a:cubicBezTo>
                    <a:pt x="13935" y="17953"/>
                    <a:pt x="17953" y="13936"/>
                    <a:pt x="17953" y="8977"/>
                  </a:cubicBezTo>
                  <a:cubicBezTo>
                    <a:pt x="17953" y="4039"/>
                    <a:pt x="13935" y="1"/>
                    <a:pt x="8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7"/>
            <p:cNvSpPr/>
            <p:nvPr/>
          </p:nvSpPr>
          <p:spPr>
            <a:xfrm>
              <a:off x="4529500" y="3124400"/>
              <a:ext cx="155900" cy="149750"/>
            </a:xfrm>
            <a:custGeom>
              <a:avLst/>
              <a:gdLst/>
              <a:ahLst/>
              <a:cxnLst/>
              <a:rect l="l" t="t" r="r" b="b"/>
              <a:pathLst>
                <a:path w="6236" h="5990" extrusionOk="0">
                  <a:moveTo>
                    <a:pt x="1520" y="0"/>
                  </a:moveTo>
                  <a:cubicBezTo>
                    <a:pt x="1167" y="0"/>
                    <a:pt x="816" y="142"/>
                    <a:pt x="544" y="424"/>
                  </a:cubicBezTo>
                  <a:cubicBezTo>
                    <a:pt x="0" y="968"/>
                    <a:pt x="0" y="1826"/>
                    <a:pt x="544" y="2370"/>
                  </a:cubicBezTo>
                  <a:lnTo>
                    <a:pt x="3767" y="5571"/>
                  </a:lnTo>
                  <a:cubicBezTo>
                    <a:pt x="4018" y="5822"/>
                    <a:pt x="4394" y="5990"/>
                    <a:pt x="4729" y="5990"/>
                  </a:cubicBezTo>
                  <a:cubicBezTo>
                    <a:pt x="5085" y="5990"/>
                    <a:pt x="5441" y="5864"/>
                    <a:pt x="5692" y="5571"/>
                  </a:cubicBezTo>
                  <a:cubicBezTo>
                    <a:pt x="6236" y="5027"/>
                    <a:pt x="6236" y="4148"/>
                    <a:pt x="5692" y="3604"/>
                  </a:cubicBezTo>
                  <a:lnTo>
                    <a:pt x="2511" y="424"/>
                  </a:lnTo>
                  <a:cubicBezTo>
                    <a:pt x="2229" y="142"/>
                    <a:pt x="187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7"/>
            <p:cNvSpPr/>
            <p:nvPr/>
          </p:nvSpPr>
          <p:spPr>
            <a:xfrm>
              <a:off x="4816150" y="2891750"/>
              <a:ext cx="69600" cy="290875"/>
            </a:xfrm>
            <a:custGeom>
              <a:avLst/>
              <a:gdLst/>
              <a:ahLst/>
              <a:cxnLst/>
              <a:rect l="l" t="t" r="r" b="b"/>
              <a:pathLst>
                <a:path w="2784" h="11635" extrusionOk="0">
                  <a:moveTo>
                    <a:pt x="1382" y="1"/>
                  </a:moveTo>
                  <a:cubicBezTo>
                    <a:pt x="628" y="1"/>
                    <a:pt x="1" y="628"/>
                    <a:pt x="1" y="1381"/>
                  </a:cubicBezTo>
                  <a:lnTo>
                    <a:pt x="1" y="10253"/>
                  </a:lnTo>
                  <a:cubicBezTo>
                    <a:pt x="1" y="11006"/>
                    <a:pt x="628" y="11634"/>
                    <a:pt x="1382" y="11634"/>
                  </a:cubicBezTo>
                  <a:cubicBezTo>
                    <a:pt x="2156" y="11634"/>
                    <a:pt x="2783" y="11006"/>
                    <a:pt x="2783" y="10253"/>
                  </a:cubicBezTo>
                  <a:lnTo>
                    <a:pt x="2783" y="1381"/>
                  </a:lnTo>
                  <a:cubicBezTo>
                    <a:pt x="2783" y="628"/>
                    <a:pt x="2156"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7"/>
            <p:cNvSpPr/>
            <p:nvPr/>
          </p:nvSpPr>
          <p:spPr>
            <a:xfrm>
              <a:off x="5014925" y="3124400"/>
              <a:ext cx="156425" cy="149750"/>
            </a:xfrm>
            <a:custGeom>
              <a:avLst/>
              <a:gdLst/>
              <a:ahLst/>
              <a:cxnLst/>
              <a:rect l="l" t="t" r="r" b="b"/>
              <a:pathLst>
                <a:path w="6257" h="5990" extrusionOk="0">
                  <a:moveTo>
                    <a:pt x="4729" y="0"/>
                  </a:moveTo>
                  <a:cubicBezTo>
                    <a:pt x="4374" y="0"/>
                    <a:pt x="4018" y="142"/>
                    <a:pt x="3746" y="424"/>
                  </a:cubicBezTo>
                  <a:lnTo>
                    <a:pt x="565" y="3604"/>
                  </a:lnTo>
                  <a:cubicBezTo>
                    <a:pt x="1" y="4148"/>
                    <a:pt x="1" y="5027"/>
                    <a:pt x="565" y="5571"/>
                  </a:cubicBezTo>
                  <a:cubicBezTo>
                    <a:pt x="837" y="5864"/>
                    <a:pt x="1214" y="5990"/>
                    <a:pt x="1549" y="5990"/>
                  </a:cubicBezTo>
                  <a:cubicBezTo>
                    <a:pt x="1905" y="5990"/>
                    <a:pt x="2260" y="5864"/>
                    <a:pt x="2511" y="5571"/>
                  </a:cubicBezTo>
                  <a:lnTo>
                    <a:pt x="5713" y="2370"/>
                  </a:lnTo>
                  <a:cubicBezTo>
                    <a:pt x="6257" y="1826"/>
                    <a:pt x="6257" y="968"/>
                    <a:pt x="5713" y="424"/>
                  </a:cubicBezTo>
                  <a:cubicBezTo>
                    <a:pt x="5441" y="142"/>
                    <a:pt x="5085" y="0"/>
                    <a:pt x="4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1">
  <p:cSld name="CUSTOM_25_1">
    <p:spTree>
      <p:nvGrpSpPr>
        <p:cNvPr id="1" name="Shape 681"/>
        <p:cNvGrpSpPr/>
        <p:nvPr/>
      </p:nvGrpSpPr>
      <p:grpSpPr>
        <a:xfrm>
          <a:off x="0" y="0"/>
          <a:ext cx="0" cy="0"/>
          <a:chOff x="0" y="0"/>
          <a:chExt cx="0" cy="0"/>
        </a:xfrm>
      </p:grpSpPr>
      <p:grpSp>
        <p:nvGrpSpPr>
          <p:cNvPr id="682" name="Google Shape;682;p38"/>
          <p:cNvGrpSpPr/>
          <p:nvPr/>
        </p:nvGrpSpPr>
        <p:grpSpPr>
          <a:xfrm>
            <a:off x="152394" y="4804748"/>
            <a:ext cx="571528" cy="186357"/>
            <a:chOff x="3579050" y="4124150"/>
            <a:chExt cx="1822475" cy="594250"/>
          </a:xfrm>
        </p:grpSpPr>
        <p:sp>
          <p:nvSpPr>
            <p:cNvPr id="683" name="Google Shape;683;p38"/>
            <p:cNvSpPr/>
            <p:nvPr/>
          </p:nvSpPr>
          <p:spPr>
            <a:xfrm>
              <a:off x="3579050" y="4124150"/>
              <a:ext cx="1822475" cy="167950"/>
            </a:xfrm>
            <a:custGeom>
              <a:avLst/>
              <a:gdLst/>
              <a:ahLst/>
              <a:cxnLst/>
              <a:rect l="l" t="t" r="r" b="b"/>
              <a:pathLst>
                <a:path w="72899" h="6718" extrusionOk="0">
                  <a:moveTo>
                    <a:pt x="1402" y="1"/>
                  </a:moveTo>
                  <a:cubicBezTo>
                    <a:pt x="628" y="1"/>
                    <a:pt x="0" y="628"/>
                    <a:pt x="0" y="1381"/>
                  </a:cubicBezTo>
                  <a:cubicBezTo>
                    <a:pt x="0" y="2135"/>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62"/>
                    <a:pt x="72270" y="3955"/>
                    <a:pt x="71517" y="3955"/>
                  </a:cubicBezTo>
                  <a:cubicBezTo>
                    <a:pt x="69508" y="3955"/>
                    <a:pt x="68567" y="3223"/>
                    <a:pt x="67353" y="2281"/>
                  </a:cubicBezTo>
                  <a:cubicBezTo>
                    <a:pt x="65993" y="1193"/>
                    <a:pt x="64487" y="1"/>
                    <a:pt x="61495" y="1"/>
                  </a:cubicBezTo>
                  <a:cubicBezTo>
                    <a:pt x="58524" y="1"/>
                    <a:pt x="56975" y="1193"/>
                    <a:pt x="55636" y="2281"/>
                  </a:cubicBezTo>
                  <a:cubicBezTo>
                    <a:pt x="54464" y="3223"/>
                    <a:pt x="53523" y="3955"/>
                    <a:pt x="51472" y="3955"/>
                  </a:cubicBezTo>
                  <a:cubicBezTo>
                    <a:pt x="49464" y="3955"/>
                    <a:pt x="48522" y="3223"/>
                    <a:pt x="47329" y="2281"/>
                  </a:cubicBezTo>
                  <a:cubicBezTo>
                    <a:pt x="45969" y="1193"/>
                    <a:pt x="44442" y="1"/>
                    <a:pt x="41471" y="1"/>
                  </a:cubicBezTo>
                  <a:cubicBezTo>
                    <a:pt x="38479" y="1"/>
                    <a:pt x="36930" y="1193"/>
                    <a:pt x="35612" y="2281"/>
                  </a:cubicBezTo>
                  <a:cubicBezTo>
                    <a:pt x="34420" y="3223"/>
                    <a:pt x="33478" y="3955"/>
                    <a:pt x="31448" y="3955"/>
                  </a:cubicBezTo>
                  <a:cubicBezTo>
                    <a:pt x="29440" y="3955"/>
                    <a:pt x="28498" y="3223"/>
                    <a:pt x="27285" y="2281"/>
                  </a:cubicBezTo>
                  <a:cubicBezTo>
                    <a:pt x="25925" y="1193"/>
                    <a:pt x="24418" y="1"/>
                    <a:pt x="21426" y="1"/>
                  </a:cubicBezTo>
                  <a:cubicBezTo>
                    <a:pt x="18455" y="1"/>
                    <a:pt x="16907" y="1193"/>
                    <a:pt x="15567" y="2281"/>
                  </a:cubicBezTo>
                  <a:cubicBezTo>
                    <a:pt x="14396" y="3223"/>
                    <a:pt x="13454" y="3955"/>
                    <a:pt x="11404" y="3955"/>
                  </a:cubicBezTo>
                  <a:cubicBezTo>
                    <a:pt x="9395" y="3955"/>
                    <a:pt x="8453" y="3223"/>
                    <a:pt x="7261" y="2281"/>
                  </a:cubicBezTo>
                  <a:cubicBezTo>
                    <a:pt x="5901" y="1193"/>
                    <a:pt x="4373" y="1"/>
                    <a:pt x="1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8"/>
            <p:cNvSpPr/>
            <p:nvPr/>
          </p:nvSpPr>
          <p:spPr>
            <a:xfrm>
              <a:off x="3579050" y="4337050"/>
              <a:ext cx="1822475" cy="167925"/>
            </a:xfrm>
            <a:custGeom>
              <a:avLst/>
              <a:gdLst/>
              <a:ahLst/>
              <a:cxnLst/>
              <a:rect l="l" t="t" r="r" b="b"/>
              <a:pathLst>
                <a:path w="72899" h="6717" extrusionOk="0">
                  <a:moveTo>
                    <a:pt x="1402" y="0"/>
                  </a:moveTo>
                  <a:cubicBezTo>
                    <a:pt x="628" y="0"/>
                    <a:pt x="0" y="628"/>
                    <a:pt x="0" y="1381"/>
                  </a:cubicBezTo>
                  <a:cubicBezTo>
                    <a:pt x="0" y="2156"/>
                    <a:pt x="628" y="2783"/>
                    <a:pt x="1402" y="2783"/>
                  </a:cubicBezTo>
                  <a:cubicBezTo>
                    <a:pt x="3411" y="2783"/>
                    <a:pt x="4352" y="3516"/>
                    <a:pt x="5545" y="4457"/>
                  </a:cubicBezTo>
                  <a:cubicBezTo>
                    <a:pt x="6905" y="5524"/>
                    <a:pt x="8432" y="6717"/>
                    <a:pt x="11404" y="6717"/>
                  </a:cubicBezTo>
                  <a:cubicBezTo>
                    <a:pt x="14396" y="6717"/>
                    <a:pt x="15944" y="5524"/>
                    <a:pt x="17262" y="4457"/>
                  </a:cubicBezTo>
                  <a:cubicBezTo>
                    <a:pt x="18455" y="3516"/>
                    <a:pt x="19396" y="2783"/>
                    <a:pt x="21426" y="2783"/>
                  </a:cubicBezTo>
                  <a:cubicBezTo>
                    <a:pt x="23435" y="2783"/>
                    <a:pt x="24376" y="3516"/>
                    <a:pt x="25590" y="4457"/>
                  </a:cubicBezTo>
                  <a:cubicBezTo>
                    <a:pt x="26950" y="5524"/>
                    <a:pt x="28456" y="6717"/>
                    <a:pt x="31448" y="6717"/>
                  </a:cubicBezTo>
                  <a:cubicBezTo>
                    <a:pt x="34420" y="6717"/>
                    <a:pt x="35968" y="5524"/>
                    <a:pt x="37307" y="4457"/>
                  </a:cubicBezTo>
                  <a:cubicBezTo>
                    <a:pt x="38479" y="3516"/>
                    <a:pt x="39420" y="2783"/>
                    <a:pt x="41471" y="2783"/>
                  </a:cubicBezTo>
                  <a:cubicBezTo>
                    <a:pt x="43480" y="2783"/>
                    <a:pt x="44421" y="3516"/>
                    <a:pt x="45614" y="4457"/>
                  </a:cubicBezTo>
                  <a:cubicBezTo>
                    <a:pt x="46974" y="5524"/>
                    <a:pt x="48501" y="6717"/>
                    <a:pt x="51472" y="6717"/>
                  </a:cubicBezTo>
                  <a:cubicBezTo>
                    <a:pt x="54464" y="6717"/>
                    <a:pt x="56013" y="5524"/>
                    <a:pt x="57331" y="4457"/>
                  </a:cubicBezTo>
                  <a:cubicBezTo>
                    <a:pt x="58524" y="3516"/>
                    <a:pt x="59465" y="2783"/>
                    <a:pt x="61495" y="2783"/>
                  </a:cubicBezTo>
                  <a:cubicBezTo>
                    <a:pt x="63503" y="2783"/>
                    <a:pt x="64445" y="3516"/>
                    <a:pt x="65659" y="4457"/>
                  </a:cubicBezTo>
                  <a:cubicBezTo>
                    <a:pt x="67019" y="5524"/>
                    <a:pt x="68525" y="6717"/>
                    <a:pt x="71517" y="6717"/>
                  </a:cubicBezTo>
                  <a:cubicBezTo>
                    <a:pt x="72270" y="6717"/>
                    <a:pt x="72898" y="6089"/>
                    <a:pt x="72898" y="5336"/>
                  </a:cubicBezTo>
                  <a:cubicBezTo>
                    <a:pt x="72898" y="4583"/>
                    <a:pt x="72270" y="3955"/>
                    <a:pt x="71517" y="3955"/>
                  </a:cubicBezTo>
                  <a:cubicBezTo>
                    <a:pt x="69508" y="3955"/>
                    <a:pt x="68567" y="3223"/>
                    <a:pt x="67353" y="2281"/>
                  </a:cubicBezTo>
                  <a:cubicBezTo>
                    <a:pt x="65993" y="1214"/>
                    <a:pt x="64487" y="0"/>
                    <a:pt x="61495" y="0"/>
                  </a:cubicBezTo>
                  <a:cubicBezTo>
                    <a:pt x="58524" y="0"/>
                    <a:pt x="56975" y="1214"/>
                    <a:pt x="55636" y="2281"/>
                  </a:cubicBezTo>
                  <a:cubicBezTo>
                    <a:pt x="54464" y="3223"/>
                    <a:pt x="53523" y="3955"/>
                    <a:pt x="51472" y="3955"/>
                  </a:cubicBezTo>
                  <a:cubicBezTo>
                    <a:pt x="49464" y="3955"/>
                    <a:pt x="48522" y="3223"/>
                    <a:pt x="47329" y="2281"/>
                  </a:cubicBezTo>
                  <a:cubicBezTo>
                    <a:pt x="45969" y="1214"/>
                    <a:pt x="44442" y="0"/>
                    <a:pt x="41471" y="0"/>
                  </a:cubicBezTo>
                  <a:cubicBezTo>
                    <a:pt x="38479" y="0"/>
                    <a:pt x="36930" y="1214"/>
                    <a:pt x="35612" y="2281"/>
                  </a:cubicBezTo>
                  <a:cubicBezTo>
                    <a:pt x="34420" y="3223"/>
                    <a:pt x="33478" y="3955"/>
                    <a:pt x="31448" y="3955"/>
                  </a:cubicBezTo>
                  <a:cubicBezTo>
                    <a:pt x="29440" y="3955"/>
                    <a:pt x="28498" y="3223"/>
                    <a:pt x="27285" y="2281"/>
                  </a:cubicBezTo>
                  <a:cubicBezTo>
                    <a:pt x="25925" y="1214"/>
                    <a:pt x="24418" y="0"/>
                    <a:pt x="21426" y="0"/>
                  </a:cubicBezTo>
                  <a:cubicBezTo>
                    <a:pt x="18455" y="0"/>
                    <a:pt x="16907" y="1214"/>
                    <a:pt x="15567" y="2281"/>
                  </a:cubicBezTo>
                  <a:cubicBezTo>
                    <a:pt x="14396" y="3223"/>
                    <a:pt x="13454" y="3955"/>
                    <a:pt x="11404" y="3955"/>
                  </a:cubicBezTo>
                  <a:cubicBezTo>
                    <a:pt x="9395" y="3955"/>
                    <a:pt x="8453" y="3223"/>
                    <a:pt x="7261" y="2281"/>
                  </a:cubicBezTo>
                  <a:cubicBezTo>
                    <a:pt x="5901" y="1214"/>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8"/>
            <p:cNvSpPr/>
            <p:nvPr/>
          </p:nvSpPr>
          <p:spPr>
            <a:xfrm>
              <a:off x="3579050" y="4550475"/>
              <a:ext cx="1822475" cy="167925"/>
            </a:xfrm>
            <a:custGeom>
              <a:avLst/>
              <a:gdLst/>
              <a:ahLst/>
              <a:cxnLst/>
              <a:rect l="l" t="t" r="r" b="b"/>
              <a:pathLst>
                <a:path w="72899" h="6717" extrusionOk="0">
                  <a:moveTo>
                    <a:pt x="1402" y="0"/>
                  </a:moveTo>
                  <a:cubicBezTo>
                    <a:pt x="628" y="0"/>
                    <a:pt x="0" y="628"/>
                    <a:pt x="0" y="1381"/>
                  </a:cubicBezTo>
                  <a:cubicBezTo>
                    <a:pt x="0" y="2134"/>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41"/>
                    <a:pt x="72270" y="3955"/>
                    <a:pt x="71517" y="3955"/>
                  </a:cubicBezTo>
                  <a:cubicBezTo>
                    <a:pt x="69508" y="3955"/>
                    <a:pt x="68567" y="3223"/>
                    <a:pt x="67353" y="2281"/>
                  </a:cubicBezTo>
                  <a:cubicBezTo>
                    <a:pt x="65993" y="1193"/>
                    <a:pt x="64487" y="0"/>
                    <a:pt x="61495" y="0"/>
                  </a:cubicBezTo>
                  <a:cubicBezTo>
                    <a:pt x="58524" y="0"/>
                    <a:pt x="56975" y="1193"/>
                    <a:pt x="55636" y="2281"/>
                  </a:cubicBezTo>
                  <a:cubicBezTo>
                    <a:pt x="54464" y="3223"/>
                    <a:pt x="53523" y="3955"/>
                    <a:pt x="51472" y="3955"/>
                  </a:cubicBezTo>
                  <a:cubicBezTo>
                    <a:pt x="49464" y="3955"/>
                    <a:pt x="48522" y="3223"/>
                    <a:pt x="47329" y="2281"/>
                  </a:cubicBezTo>
                  <a:cubicBezTo>
                    <a:pt x="45969" y="1193"/>
                    <a:pt x="44442" y="0"/>
                    <a:pt x="41471" y="0"/>
                  </a:cubicBezTo>
                  <a:cubicBezTo>
                    <a:pt x="38479" y="0"/>
                    <a:pt x="36930" y="1193"/>
                    <a:pt x="35612" y="2281"/>
                  </a:cubicBezTo>
                  <a:cubicBezTo>
                    <a:pt x="34420" y="3223"/>
                    <a:pt x="33478" y="3955"/>
                    <a:pt x="31448" y="3955"/>
                  </a:cubicBezTo>
                  <a:cubicBezTo>
                    <a:pt x="29440" y="3955"/>
                    <a:pt x="28498" y="3223"/>
                    <a:pt x="27285" y="2281"/>
                  </a:cubicBezTo>
                  <a:cubicBezTo>
                    <a:pt x="25925" y="1193"/>
                    <a:pt x="24418" y="0"/>
                    <a:pt x="21426" y="0"/>
                  </a:cubicBezTo>
                  <a:cubicBezTo>
                    <a:pt x="18455" y="0"/>
                    <a:pt x="16907" y="1193"/>
                    <a:pt x="15567" y="2281"/>
                  </a:cubicBezTo>
                  <a:cubicBezTo>
                    <a:pt x="14396" y="3223"/>
                    <a:pt x="13454" y="3955"/>
                    <a:pt x="11404" y="3955"/>
                  </a:cubicBezTo>
                  <a:cubicBezTo>
                    <a:pt x="9395" y="3955"/>
                    <a:pt x="8453" y="3223"/>
                    <a:pt x="7261" y="2281"/>
                  </a:cubicBezTo>
                  <a:cubicBezTo>
                    <a:pt x="5901" y="1193"/>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38"/>
          <p:cNvGrpSpPr/>
          <p:nvPr/>
        </p:nvGrpSpPr>
        <p:grpSpPr>
          <a:xfrm>
            <a:off x="152394" y="152398"/>
            <a:ext cx="571528" cy="186357"/>
            <a:chOff x="3579050" y="4124150"/>
            <a:chExt cx="1822475" cy="594250"/>
          </a:xfrm>
        </p:grpSpPr>
        <p:sp>
          <p:nvSpPr>
            <p:cNvPr id="687" name="Google Shape;687;p38"/>
            <p:cNvSpPr/>
            <p:nvPr/>
          </p:nvSpPr>
          <p:spPr>
            <a:xfrm>
              <a:off x="3579050" y="4124150"/>
              <a:ext cx="1822475" cy="167950"/>
            </a:xfrm>
            <a:custGeom>
              <a:avLst/>
              <a:gdLst/>
              <a:ahLst/>
              <a:cxnLst/>
              <a:rect l="l" t="t" r="r" b="b"/>
              <a:pathLst>
                <a:path w="72899" h="6718" extrusionOk="0">
                  <a:moveTo>
                    <a:pt x="1402" y="1"/>
                  </a:moveTo>
                  <a:cubicBezTo>
                    <a:pt x="628" y="1"/>
                    <a:pt x="0" y="628"/>
                    <a:pt x="0" y="1381"/>
                  </a:cubicBezTo>
                  <a:cubicBezTo>
                    <a:pt x="0" y="2135"/>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62"/>
                    <a:pt x="72270" y="3955"/>
                    <a:pt x="71517" y="3955"/>
                  </a:cubicBezTo>
                  <a:cubicBezTo>
                    <a:pt x="69508" y="3955"/>
                    <a:pt x="68567" y="3223"/>
                    <a:pt x="67353" y="2281"/>
                  </a:cubicBezTo>
                  <a:cubicBezTo>
                    <a:pt x="65993" y="1193"/>
                    <a:pt x="64487" y="1"/>
                    <a:pt x="61495" y="1"/>
                  </a:cubicBezTo>
                  <a:cubicBezTo>
                    <a:pt x="58524" y="1"/>
                    <a:pt x="56975" y="1193"/>
                    <a:pt x="55636" y="2281"/>
                  </a:cubicBezTo>
                  <a:cubicBezTo>
                    <a:pt x="54464" y="3223"/>
                    <a:pt x="53523" y="3955"/>
                    <a:pt x="51472" y="3955"/>
                  </a:cubicBezTo>
                  <a:cubicBezTo>
                    <a:pt x="49464" y="3955"/>
                    <a:pt x="48522" y="3223"/>
                    <a:pt x="47329" y="2281"/>
                  </a:cubicBezTo>
                  <a:cubicBezTo>
                    <a:pt x="45969" y="1193"/>
                    <a:pt x="44442" y="1"/>
                    <a:pt x="41471" y="1"/>
                  </a:cubicBezTo>
                  <a:cubicBezTo>
                    <a:pt x="38479" y="1"/>
                    <a:pt x="36930" y="1193"/>
                    <a:pt x="35612" y="2281"/>
                  </a:cubicBezTo>
                  <a:cubicBezTo>
                    <a:pt x="34420" y="3223"/>
                    <a:pt x="33478" y="3955"/>
                    <a:pt x="31448" y="3955"/>
                  </a:cubicBezTo>
                  <a:cubicBezTo>
                    <a:pt x="29440" y="3955"/>
                    <a:pt x="28498" y="3223"/>
                    <a:pt x="27285" y="2281"/>
                  </a:cubicBezTo>
                  <a:cubicBezTo>
                    <a:pt x="25925" y="1193"/>
                    <a:pt x="24418" y="1"/>
                    <a:pt x="21426" y="1"/>
                  </a:cubicBezTo>
                  <a:cubicBezTo>
                    <a:pt x="18455" y="1"/>
                    <a:pt x="16907" y="1193"/>
                    <a:pt x="15567" y="2281"/>
                  </a:cubicBezTo>
                  <a:cubicBezTo>
                    <a:pt x="14396" y="3223"/>
                    <a:pt x="13454" y="3955"/>
                    <a:pt x="11404" y="3955"/>
                  </a:cubicBezTo>
                  <a:cubicBezTo>
                    <a:pt x="9395" y="3955"/>
                    <a:pt x="8453" y="3223"/>
                    <a:pt x="7261" y="2281"/>
                  </a:cubicBezTo>
                  <a:cubicBezTo>
                    <a:pt x="5901" y="1193"/>
                    <a:pt x="4373" y="1"/>
                    <a:pt x="1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8"/>
            <p:cNvSpPr/>
            <p:nvPr/>
          </p:nvSpPr>
          <p:spPr>
            <a:xfrm>
              <a:off x="3579050" y="4337050"/>
              <a:ext cx="1822475" cy="167925"/>
            </a:xfrm>
            <a:custGeom>
              <a:avLst/>
              <a:gdLst/>
              <a:ahLst/>
              <a:cxnLst/>
              <a:rect l="l" t="t" r="r" b="b"/>
              <a:pathLst>
                <a:path w="72899" h="6717" extrusionOk="0">
                  <a:moveTo>
                    <a:pt x="1402" y="0"/>
                  </a:moveTo>
                  <a:cubicBezTo>
                    <a:pt x="628" y="0"/>
                    <a:pt x="0" y="628"/>
                    <a:pt x="0" y="1381"/>
                  </a:cubicBezTo>
                  <a:cubicBezTo>
                    <a:pt x="0" y="2156"/>
                    <a:pt x="628" y="2783"/>
                    <a:pt x="1402" y="2783"/>
                  </a:cubicBezTo>
                  <a:cubicBezTo>
                    <a:pt x="3411" y="2783"/>
                    <a:pt x="4352" y="3516"/>
                    <a:pt x="5545" y="4457"/>
                  </a:cubicBezTo>
                  <a:cubicBezTo>
                    <a:pt x="6905" y="5524"/>
                    <a:pt x="8432" y="6717"/>
                    <a:pt x="11404" y="6717"/>
                  </a:cubicBezTo>
                  <a:cubicBezTo>
                    <a:pt x="14396" y="6717"/>
                    <a:pt x="15944" y="5524"/>
                    <a:pt x="17262" y="4457"/>
                  </a:cubicBezTo>
                  <a:cubicBezTo>
                    <a:pt x="18455" y="3516"/>
                    <a:pt x="19396" y="2783"/>
                    <a:pt x="21426" y="2783"/>
                  </a:cubicBezTo>
                  <a:cubicBezTo>
                    <a:pt x="23435" y="2783"/>
                    <a:pt x="24376" y="3516"/>
                    <a:pt x="25590" y="4457"/>
                  </a:cubicBezTo>
                  <a:cubicBezTo>
                    <a:pt x="26950" y="5524"/>
                    <a:pt x="28456" y="6717"/>
                    <a:pt x="31448" y="6717"/>
                  </a:cubicBezTo>
                  <a:cubicBezTo>
                    <a:pt x="34420" y="6717"/>
                    <a:pt x="35968" y="5524"/>
                    <a:pt x="37307" y="4457"/>
                  </a:cubicBezTo>
                  <a:cubicBezTo>
                    <a:pt x="38479" y="3516"/>
                    <a:pt x="39420" y="2783"/>
                    <a:pt x="41471" y="2783"/>
                  </a:cubicBezTo>
                  <a:cubicBezTo>
                    <a:pt x="43480" y="2783"/>
                    <a:pt x="44421" y="3516"/>
                    <a:pt x="45614" y="4457"/>
                  </a:cubicBezTo>
                  <a:cubicBezTo>
                    <a:pt x="46974" y="5524"/>
                    <a:pt x="48501" y="6717"/>
                    <a:pt x="51472" y="6717"/>
                  </a:cubicBezTo>
                  <a:cubicBezTo>
                    <a:pt x="54464" y="6717"/>
                    <a:pt x="56013" y="5524"/>
                    <a:pt x="57331" y="4457"/>
                  </a:cubicBezTo>
                  <a:cubicBezTo>
                    <a:pt x="58524" y="3516"/>
                    <a:pt x="59465" y="2783"/>
                    <a:pt x="61495" y="2783"/>
                  </a:cubicBezTo>
                  <a:cubicBezTo>
                    <a:pt x="63503" y="2783"/>
                    <a:pt x="64445" y="3516"/>
                    <a:pt x="65659" y="4457"/>
                  </a:cubicBezTo>
                  <a:cubicBezTo>
                    <a:pt x="67019" y="5524"/>
                    <a:pt x="68525" y="6717"/>
                    <a:pt x="71517" y="6717"/>
                  </a:cubicBezTo>
                  <a:cubicBezTo>
                    <a:pt x="72270" y="6717"/>
                    <a:pt x="72898" y="6089"/>
                    <a:pt x="72898" y="5336"/>
                  </a:cubicBezTo>
                  <a:cubicBezTo>
                    <a:pt x="72898" y="4583"/>
                    <a:pt x="72270" y="3955"/>
                    <a:pt x="71517" y="3955"/>
                  </a:cubicBezTo>
                  <a:cubicBezTo>
                    <a:pt x="69508" y="3955"/>
                    <a:pt x="68567" y="3223"/>
                    <a:pt x="67353" y="2281"/>
                  </a:cubicBezTo>
                  <a:cubicBezTo>
                    <a:pt x="65993" y="1214"/>
                    <a:pt x="64487" y="0"/>
                    <a:pt x="61495" y="0"/>
                  </a:cubicBezTo>
                  <a:cubicBezTo>
                    <a:pt x="58524" y="0"/>
                    <a:pt x="56975" y="1214"/>
                    <a:pt x="55636" y="2281"/>
                  </a:cubicBezTo>
                  <a:cubicBezTo>
                    <a:pt x="54464" y="3223"/>
                    <a:pt x="53523" y="3955"/>
                    <a:pt x="51472" y="3955"/>
                  </a:cubicBezTo>
                  <a:cubicBezTo>
                    <a:pt x="49464" y="3955"/>
                    <a:pt x="48522" y="3223"/>
                    <a:pt x="47329" y="2281"/>
                  </a:cubicBezTo>
                  <a:cubicBezTo>
                    <a:pt x="45969" y="1214"/>
                    <a:pt x="44442" y="0"/>
                    <a:pt x="41471" y="0"/>
                  </a:cubicBezTo>
                  <a:cubicBezTo>
                    <a:pt x="38479" y="0"/>
                    <a:pt x="36930" y="1214"/>
                    <a:pt x="35612" y="2281"/>
                  </a:cubicBezTo>
                  <a:cubicBezTo>
                    <a:pt x="34420" y="3223"/>
                    <a:pt x="33478" y="3955"/>
                    <a:pt x="31448" y="3955"/>
                  </a:cubicBezTo>
                  <a:cubicBezTo>
                    <a:pt x="29440" y="3955"/>
                    <a:pt x="28498" y="3223"/>
                    <a:pt x="27285" y="2281"/>
                  </a:cubicBezTo>
                  <a:cubicBezTo>
                    <a:pt x="25925" y="1214"/>
                    <a:pt x="24418" y="0"/>
                    <a:pt x="21426" y="0"/>
                  </a:cubicBezTo>
                  <a:cubicBezTo>
                    <a:pt x="18455" y="0"/>
                    <a:pt x="16907" y="1214"/>
                    <a:pt x="15567" y="2281"/>
                  </a:cubicBezTo>
                  <a:cubicBezTo>
                    <a:pt x="14396" y="3223"/>
                    <a:pt x="13454" y="3955"/>
                    <a:pt x="11404" y="3955"/>
                  </a:cubicBezTo>
                  <a:cubicBezTo>
                    <a:pt x="9395" y="3955"/>
                    <a:pt x="8453" y="3223"/>
                    <a:pt x="7261" y="2281"/>
                  </a:cubicBezTo>
                  <a:cubicBezTo>
                    <a:pt x="5901" y="1214"/>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8"/>
            <p:cNvSpPr/>
            <p:nvPr/>
          </p:nvSpPr>
          <p:spPr>
            <a:xfrm>
              <a:off x="3579050" y="4550475"/>
              <a:ext cx="1822475" cy="167925"/>
            </a:xfrm>
            <a:custGeom>
              <a:avLst/>
              <a:gdLst/>
              <a:ahLst/>
              <a:cxnLst/>
              <a:rect l="l" t="t" r="r" b="b"/>
              <a:pathLst>
                <a:path w="72899" h="6717" extrusionOk="0">
                  <a:moveTo>
                    <a:pt x="1402" y="0"/>
                  </a:moveTo>
                  <a:cubicBezTo>
                    <a:pt x="628" y="0"/>
                    <a:pt x="0" y="628"/>
                    <a:pt x="0" y="1381"/>
                  </a:cubicBezTo>
                  <a:cubicBezTo>
                    <a:pt x="0" y="2134"/>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41"/>
                    <a:pt x="72270" y="3955"/>
                    <a:pt x="71517" y="3955"/>
                  </a:cubicBezTo>
                  <a:cubicBezTo>
                    <a:pt x="69508" y="3955"/>
                    <a:pt x="68567" y="3223"/>
                    <a:pt x="67353" y="2281"/>
                  </a:cubicBezTo>
                  <a:cubicBezTo>
                    <a:pt x="65993" y="1193"/>
                    <a:pt x="64487" y="0"/>
                    <a:pt x="61495" y="0"/>
                  </a:cubicBezTo>
                  <a:cubicBezTo>
                    <a:pt x="58524" y="0"/>
                    <a:pt x="56975" y="1193"/>
                    <a:pt x="55636" y="2281"/>
                  </a:cubicBezTo>
                  <a:cubicBezTo>
                    <a:pt x="54464" y="3223"/>
                    <a:pt x="53523" y="3955"/>
                    <a:pt x="51472" y="3955"/>
                  </a:cubicBezTo>
                  <a:cubicBezTo>
                    <a:pt x="49464" y="3955"/>
                    <a:pt x="48522" y="3223"/>
                    <a:pt x="47329" y="2281"/>
                  </a:cubicBezTo>
                  <a:cubicBezTo>
                    <a:pt x="45969" y="1193"/>
                    <a:pt x="44442" y="0"/>
                    <a:pt x="41471" y="0"/>
                  </a:cubicBezTo>
                  <a:cubicBezTo>
                    <a:pt x="38479" y="0"/>
                    <a:pt x="36930" y="1193"/>
                    <a:pt x="35612" y="2281"/>
                  </a:cubicBezTo>
                  <a:cubicBezTo>
                    <a:pt x="34420" y="3223"/>
                    <a:pt x="33478" y="3955"/>
                    <a:pt x="31448" y="3955"/>
                  </a:cubicBezTo>
                  <a:cubicBezTo>
                    <a:pt x="29440" y="3955"/>
                    <a:pt x="28498" y="3223"/>
                    <a:pt x="27285" y="2281"/>
                  </a:cubicBezTo>
                  <a:cubicBezTo>
                    <a:pt x="25925" y="1193"/>
                    <a:pt x="24418" y="0"/>
                    <a:pt x="21426" y="0"/>
                  </a:cubicBezTo>
                  <a:cubicBezTo>
                    <a:pt x="18455" y="0"/>
                    <a:pt x="16907" y="1193"/>
                    <a:pt x="15567" y="2281"/>
                  </a:cubicBezTo>
                  <a:cubicBezTo>
                    <a:pt x="14396" y="3223"/>
                    <a:pt x="13454" y="3955"/>
                    <a:pt x="11404" y="3955"/>
                  </a:cubicBezTo>
                  <a:cubicBezTo>
                    <a:pt x="9395" y="3955"/>
                    <a:pt x="8453" y="3223"/>
                    <a:pt x="7261" y="2281"/>
                  </a:cubicBezTo>
                  <a:cubicBezTo>
                    <a:pt x="5901" y="1193"/>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0" name="Google Shape;690;p38"/>
          <p:cNvCxnSpPr/>
          <p:nvPr/>
        </p:nvCxnSpPr>
        <p:spPr>
          <a:xfrm>
            <a:off x="438163" y="540750"/>
            <a:ext cx="0" cy="40620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643831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AFBD-0553-6D3B-F76B-5842A63592ED}"/>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IN"/>
          </a:p>
        </p:txBody>
      </p:sp>
      <p:sp>
        <p:nvSpPr>
          <p:cNvPr id="3" name="Subtitle 2">
            <a:extLst>
              <a:ext uri="{FF2B5EF4-FFF2-40B4-BE49-F238E27FC236}">
                <a16:creationId xmlns:a16="http://schemas.microsoft.com/office/drawing/2014/main" id="{7A1A3E4E-8696-2CF1-31BC-00A827F5DB5C}"/>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AB30ED5-F402-6A55-EC83-C84F7E204026}"/>
              </a:ext>
            </a:extLst>
          </p:cNvPr>
          <p:cNvSpPr>
            <a:spLocks noGrp="1"/>
          </p:cNvSpPr>
          <p:nvPr>
            <p:ph type="dt" sz="half" idx="10"/>
          </p:nvPr>
        </p:nvSpPr>
        <p:spPr/>
        <p:txBody>
          <a:bodyPr/>
          <a:lstStyle/>
          <a:p>
            <a:fld id="{F3560DA7-74B0-4E85-BCB0-7B453C2144D4}" type="datetimeFigureOut">
              <a:rPr lang="en-IN" smtClean="0"/>
              <a:t>26-09-2023</a:t>
            </a:fld>
            <a:endParaRPr lang="en-IN"/>
          </a:p>
        </p:txBody>
      </p:sp>
      <p:sp>
        <p:nvSpPr>
          <p:cNvPr id="5" name="Footer Placeholder 4">
            <a:extLst>
              <a:ext uri="{FF2B5EF4-FFF2-40B4-BE49-F238E27FC236}">
                <a16:creationId xmlns:a16="http://schemas.microsoft.com/office/drawing/2014/main" id="{A8B5F542-64ED-619E-AC36-CAEEBD2BC67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1A61A8B-65B2-3A97-295F-40B273506F88}"/>
              </a:ext>
            </a:extLst>
          </p:cNvPr>
          <p:cNvSpPr>
            <a:spLocks noGrp="1"/>
          </p:cNvSpPr>
          <p:nvPr>
            <p:ph type="sldNum" sz="quarter" idx="12"/>
          </p:nvPr>
        </p:nvSpPr>
        <p:spPr/>
        <p:txBody>
          <a:bodyPr/>
          <a:lstStyle/>
          <a:p>
            <a:fld id="{1724DE49-1A72-4BCD-BE7B-39EA764B3C98}" type="slidenum">
              <a:rPr lang="en-IN" smtClean="0"/>
              <a:t>‹#›</a:t>
            </a:fld>
            <a:endParaRPr lang="en-IN"/>
          </a:p>
        </p:txBody>
      </p:sp>
    </p:spTree>
    <p:extLst>
      <p:ext uri="{BB962C8B-B14F-4D97-AF65-F5344CB8AC3E}">
        <p14:creationId xmlns:p14="http://schemas.microsoft.com/office/powerpoint/2010/main" val="10880586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
        <p:cNvGrpSpPr/>
        <p:nvPr/>
      </p:nvGrpSpPr>
      <p:grpSpPr>
        <a:xfrm>
          <a:off x="0" y="0"/>
          <a:ext cx="0" cy="0"/>
          <a:chOff x="0" y="0"/>
          <a:chExt cx="0" cy="0"/>
        </a:xfrm>
      </p:grpSpPr>
      <p:sp>
        <p:nvSpPr>
          <p:cNvPr id="27" name="Google Shape;27;p3"/>
          <p:cNvSpPr txBox="1">
            <a:spLocks noGrp="1"/>
          </p:cNvSpPr>
          <p:nvPr>
            <p:ph type="title"/>
          </p:nvPr>
        </p:nvSpPr>
        <p:spPr>
          <a:xfrm>
            <a:off x="5582200" y="1371825"/>
            <a:ext cx="2845500" cy="1370100"/>
          </a:xfrm>
          <a:prstGeom prst="rect">
            <a:avLst/>
          </a:prstGeom>
        </p:spPr>
        <p:txBody>
          <a:bodyPr spcFirstLastPara="1" wrap="square" lIns="91425" tIns="91425" rIns="91425" bIns="91425" anchor="b" anchorCtr="0">
            <a:noAutofit/>
          </a:bodyPr>
          <a:lstStyle>
            <a:lvl1pPr lvl="0" algn="r">
              <a:spcBef>
                <a:spcPts val="0"/>
              </a:spcBef>
              <a:spcAft>
                <a:spcPts val="0"/>
              </a:spcAft>
              <a:buSzPts val="4000"/>
              <a:buNone/>
              <a:defRPr sz="4000"/>
            </a:lvl1pPr>
            <a:lvl2pPr lvl="1" algn="r">
              <a:spcBef>
                <a:spcPts val="0"/>
              </a:spcBef>
              <a:spcAft>
                <a:spcPts val="0"/>
              </a:spcAft>
              <a:buSzPts val="4000"/>
              <a:buNone/>
              <a:defRPr sz="4000"/>
            </a:lvl2pPr>
            <a:lvl3pPr lvl="2" algn="r">
              <a:spcBef>
                <a:spcPts val="0"/>
              </a:spcBef>
              <a:spcAft>
                <a:spcPts val="0"/>
              </a:spcAft>
              <a:buSzPts val="4000"/>
              <a:buNone/>
              <a:defRPr sz="4000"/>
            </a:lvl3pPr>
            <a:lvl4pPr lvl="3" algn="r">
              <a:spcBef>
                <a:spcPts val="0"/>
              </a:spcBef>
              <a:spcAft>
                <a:spcPts val="0"/>
              </a:spcAft>
              <a:buSzPts val="4000"/>
              <a:buNone/>
              <a:defRPr sz="4000"/>
            </a:lvl4pPr>
            <a:lvl5pPr lvl="4" algn="r">
              <a:spcBef>
                <a:spcPts val="0"/>
              </a:spcBef>
              <a:spcAft>
                <a:spcPts val="0"/>
              </a:spcAft>
              <a:buSzPts val="4000"/>
              <a:buNone/>
              <a:defRPr sz="4000"/>
            </a:lvl5pPr>
            <a:lvl6pPr lvl="5" algn="r">
              <a:spcBef>
                <a:spcPts val="0"/>
              </a:spcBef>
              <a:spcAft>
                <a:spcPts val="0"/>
              </a:spcAft>
              <a:buSzPts val="4000"/>
              <a:buNone/>
              <a:defRPr sz="4000"/>
            </a:lvl6pPr>
            <a:lvl7pPr lvl="6" algn="r">
              <a:spcBef>
                <a:spcPts val="0"/>
              </a:spcBef>
              <a:spcAft>
                <a:spcPts val="0"/>
              </a:spcAft>
              <a:buSzPts val="4000"/>
              <a:buNone/>
              <a:defRPr sz="4000"/>
            </a:lvl7pPr>
            <a:lvl8pPr lvl="7" algn="r">
              <a:spcBef>
                <a:spcPts val="0"/>
              </a:spcBef>
              <a:spcAft>
                <a:spcPts val="0"/>
              </a:spcAft>
              <a:buSzPts val="4000"/>
              <a:buNone/>
              <a:defRPr sz="4000"/>
            </a:lvl8pPr>
            <a:lvl9pPr lvl="8" algn="r">
              <a:spcBef>
                <a:spcPts val="0"/>
              </a:spcBef>
              <a:spcAft>
                <a:spcPts val="0"/>
              </a:spcAft>
              <a:buSzPts val="4000"/>
              <a:buNone/>
              <a:defRPr sz="4000"/>
            </a:lvl9pPr>
          </a:lstStyle>
          <a:p>
            <a:endParaRPr/>
          </a:p>
        </p:txBody>
      </p:sp>
      <p:sp>
        <p:nvSpPr>
          <p:cNvPr id="28" name="Google Shape;28;p3"/>
          <p:cNvSpPr>
            <a:spLocks noGrp="1"/>
          </p:cNvSpPr>
          <p:nvPr>
            <p:ph type="pic" idx="2"/>
          </p:nvPr>
        </p:nvSpPr>
        <p:spPr>
          <a:xfrm>
            <a:off x="115250" y="127231"/>
            <a:ext cx="4109100" cy="4889100"/>
          </a:xfrm>
          <a:prstGeom prst="rect">
            <a:avLst/>
          </a:prstGeom>
          <a:noFill/>
          <a:ln>
            <a:noFill/>
          </a:ln>
        </p:spPr>
      </p:sp>
      <p:sp>
        <p:nvSpPr>
          <p:cNvPr id="29" name="Google Shape;29;p3"/>
          <p:cNvSpPr txBox="1">
            <a:spLocks noGrp="1"/>
          </p:cNvSpPr>
          <p:nvPr>
            <p:ph type="title" idx="3" hasCustomPrompt="1"/>
          </p:nvPr>
        </p:nvSpPr>
        <p:spPr>
          <a:xfrm>
            <a:off x="7558525" y="537275"/>
            <a:ext cx="869100" cy="568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3600" i="1">
                <a:latin typeface="Albert Sans SemiBold"/>
                <a:ea typeface="Albert Sans SemiBold"/>
                <a:cs typeface="Albert Sans SemiBold"/>
                <a:sym typeface="Albert Sans SemiBold"/>
              </a:defRPr>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r>
              <a:t>xx%</a:t>
            </a:r>
          </a:p>
        </p:txBody>
      </p:sp>
      <p:sp>
        <p:nvSpPr>
          <p:cNvPr id="30" name="Google Shape;30;p3"/>
          <p:cNvSpPr txBox="1">
            <a:spLocks noGrp="1"/>
          </p:cNvSpPr>
          <p:nvPr>
            <p:ph type="subTitle" idx="1"/>
          </p:nvPr>
        </p:nvSpPr>
        <p:spPr>
          <a:xfrm>
            <a:off x="5778875" y="3892825"/>
            <a:ext cx="2648700" cy="713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800"/>
              <a:buNone/>
              <a:defRPr sz="1600">
                <a:latin typeface="Albert Sans"/>
                <a:ea typeface="Albert Sans"/>
                <a:cs typeface="Albert Sans"/>
                <a:sym typeface="Albert Sans"/>
              </a:defRPr>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grpSp>
        <p:nvGrpSpPr>
          <p:cNvPr id="31" name="Google Shape;31;p3"/>
          <p:cNvGrpSpPr/>
          <p:nvPr/>
        </p:nvGrpSpPr>
        <p:grpSpPr>
          <a:xfrm>
            <a:off x="8420069" y="127221"/>
            <a:ext cx="571528" cy="186357"/>
            <a:chOff x="3579050" y="4124150"/>
            <a:chExt cx="1822475" cy="594250"/>
          </a:xfrm>
        </p:grpSpPr>
        <p:sp>
          <p:nvSpPr>
            <p:cNvPr id="32" name="Google Shape;32;p3"/>
            <p:cNvSpPr/>
            <p:nvPr/>
          </p:nvSpPr>
          <p:spPr>
            <a:xfrm>
              <a:off x="3579050" y="4124150"/>
              <a:ext cx="1822475" cy="167950"/>
            </a:xfrm>
            <a:custGeom>
              <a:avLst/>
              <a:gdLst/>
              <a:ahLst/>
              <a:cxnLst/>
              <a:rect l="l" t="t" r="r" b="b"/>
              <a:pathLst>
                <a:path w="72899" h="6718" extrusionOk="0">
                  <a:moveTo>
                    <a:pt x="1402" y="1"/>
                  </a:moveTo>
                  <a:cubicBezTo>
                    <a:pt x="628" y="1"/>
                    <a:pt x="0" y="628"/>
                    <a:pt x="0" y="1381"/>
                  </a:cubicBezTo>
                  <a:cubicBezTo>
                    <a:pt x="0" y="2135"/>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62"/>
                    <a:pt x="72270" y="3955"/>
                    <a:pt x="71517" y="3955"/>
                  </a:cubicBezTo>
                  <a:cubicBezTo>
                    <a:pt x="69508" y="3955"/>
                    <a:pt x="68567" y="3223"/>
                    <a:pt x="67353" y="2281"/>
                  </a:cubicBezTo>
                  <a:cubicBezTo>
                    <a:pt x="65993" y="1193"/>
                    <a:pt x="64487" y="1"/>
                    <a:pt x="61495" y="1"/>
                  </a:cubicBezTo>
                  <a:cubicBezTo>
                    <a:pt x="58524" y="1"/>
                    <a:pt x="56975" y="1193"/>
                    <a:pt x="55636" y="2281"/>
                  </a:cubicBezTo>
                  <a:cubicBezTo>
                    <a:pt x="54464" y="3223"/>
                    <a:pt x="53523" y="3955"/>
                    <a:pt x="51472" y="3955"/>
                  </a:cubicBezTo>
                  <a:cubicBezTo>
                    <a:pt x="49464" y="3955"/>
                    <a:pt x="48522" y="3223"/>
                    <a:pt x="47329" y="2281"/>
                  </a:cubicBezTo>
                  <a:cubicBezTo>
                    <a:pt x="45969" y="1193"/>
                    <a:pt x="44442" y="1"/>
                    <a:pt x="41471" y="1"/>
                  </a:cubicBezTo>
                  <a:cubicBezTo>
                    <a:pt x="38479" y="1"/>
                    <a:pt x="36930" y="1193"/>
                    <a:pt x="35612" y="2281"/>
                  </a:cubicBezTo>
                  <a:cubicBezTo>
                    <a:pt x="34420" y="3223"/>
                    <a:pt x="33478" y="3955"/>
                    <a:pt x="31448" y="3955"/>
                  </a:cubicBezTo>
                  <a:cubicBezTo>
                    <a:pt x="29440" y="3955"/>
                    <a:pt x="28498" y="3223"/>
                    <a:pt x="27285" y="2281"/>
                  </a:cubicBezTo>
                  <a:cubicBezTo>
                    <a:pt x="25925" y="1193"/>
                    <a:pt x="24418" y="1"/>
                    <a:pt x="21426" y="1"/>
                  </a:cubicBezTo>
                  <a:cubicBezTo>
                    <a:pt x="18455" y="1"/>
                    <a:pt x="16907" y="1193"/>
                    <a:pt x="15567" y="2281"/>
                  </a:cubicBezTo>
                  <a:cubicBezTo>
                    <a:pt x="14396" y="3223"/>
                    <a:pt x="13454" y="3955"/>
                    <a:pt x="11404" y="3955"/>
                  </a:cubicBezTo>
                  <a:cubicBezTo>
                    <a:pt x="9395" y="3955"/>
                    <a:pt x="8453" y="3223"/>
                    <a:pt x="7261" y="2281"/>
                  </a:cubicBezTo>
                  <a:cubicBezTo>
                    <a:pt x="5901" y="1193"/>
                    <a:pt x="4373" y="1"/>
                    <a:pt x="1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3579050" y="4337050"/>
              <a:ext cx="1822475" cy="167925"/>
            </a:xfrm>
            <a:custGeom>
              <a:avLst/>
              <a:gdLst/>
              <a:ahLst/>
              <a:cxnLst/>
              <a:rect l="l" t="t" r="r" b="b"/>
              <a:pathLst>
                <a:path w="72899" h="6717" extrusionOk="0">
                  <a:moveTo>
                    <a:pt x="1402" y="0"/>
                  </a:moveTo>
                  <a:cubicBezTo>
                    <a:pt x="628" y="0"/>
                    <a:pt x="0" y="628"/>
                    <a:pt x="0" y="1381"/>
                  </a:cubicBezTo>
                  <a:cubicBezTo>
                    <a:pt x="0" y="2156"/>
                    <a:pt x="628" y="2783"/>
                    <a:pt x="1402" y="2783"/>
                  </a:cubicBezTo>
                  <a:cubicBezTo>
                    <a:pt x="3411" y="2783"/>
                    <a:pt x="4352" y="3516"/>
                    <a:pt x="5545" y="4457"/>
                  </a:cubicBezTo>
                  <a:cubicBezTo>
                    <a:pt x="6905" y="5524"/>
                    <a:pt x="8432" y="6717"/>
                    <a:pt x="11404" y="6717"/>
                  </a:cubicBezTo>
                  <a:cubicBezTo>
                    <a:pt x="14396" y="6717"/>
                    <a:pt x="15944" y="5524"/>
                    <a:pt x="17262" y="4457"/>
                  </a:cubicBezTo>
                  <a:cubicBezTo>
                    <a:pt x="18455" y="3516"/>
                    <a:pt x="19396" y="2783"/>
                    <a:pt x="21426" y="2783"/>
                  </a:cubicBezTo>
                  <a:cubicBezTo>
                    <a:pt x="23435" y="2783"/>
                    <a:pt x="24376" y="3516"/>
                    <a:pt x="25590" y="4457"/>
                  </a:cubicBezTo>
                  <a:cubicBezTo>
                    <a:pt x="26950" y="5524"/>
                    <a:pt x="28456" y="6717"/>
                    <a:pt x="31448" y="6717"/>
                  </a:cubicBezTo>
                  <a:cubicBezTo>
                    <a:pt x="34420" y="6717"/>
                    <a:pt x="35968" y="5524"/>
                    <a:pt x="37307" y="4457"/>
                  </a:cubicBezTo>
                  <a:cubicBezTo>
                    <a:pt x="38479" y="3516"/>
                    <a:pt x="39420" y="2783"/>
                    <a:pt x="41471" y="2783"/>
                  </a:cubicBezTo>
                  <a:cubicBezTo>
                    <a:pt x="43480" y="2783"/>
                    <a:pt x="44421" y="3516"/>
                    <a:pt x="45614" y="4457"/>
                  </a:cubicBezTo>
                  <a:cubicBezTo>
                    <a:pt x="46974" y="5524"/>
                    <a:pt x="48501" y="6717"/>
                    <a:pt x="51472" y="6717"/>
                  </a:cubicBezTo>
                  <a:cubicBezTo>
                    <a:pt x="54464" y="6717"/>
                    <a:pt x="56013" y="5524"/>
                    <a:pt x="57331" y="4457"/>
                  </a:cubicBezTo>
                  <a:cubicBezTo>
                    <a:pt x="58524" y="3516"/>
                    <a:pt x="59465" y="2783"/>
                    <a:pt x="61495" y="2783"/>
                  </a:cubicBezTo>
                  <a:cubicBezTo>
                    <a:pt x="63503" y="2783"/>
                    <a:pt x="64445" y="3516"/>
                    <a:pt x="65659" y="4457"/>
                  </a:cubicBezTo>
                  <a:cubicBezTo>
                    <a:pt x="67019" y="5524"/>
                    <a:pt x="68525" y="6717"/>
                    <a:pt x="71517" y="6717"/>
                  </a:cubicBezTo>
                  <a:cubicBezTo>
                    <a:pt x="72270" y="6717"/>
                    <a:pt x="72898" y="6089"/>
                    <a:pt x="72898" y="5336"/>
                  </a:cubicBezTo>
                  <a:cubicBezTo>
                    <a:pt x="72898" y="4583"/>
                    <a:pt x="72270" y="3955"/>
                    <a:pt x="71517" y="3955"/>
                  </a:cubicBezTo>
                  <a:cubicBezTo>
                    <a:pt x="69508" y="3955"/>
                    <a:pt x="68567" y="3223"/>
                    <a:pt x="67353" y="2281"/>
                  </a:cubicBezTo>
                  <a:cubicBezTo>
                    <a:pt x="65993" y="1214"/>
                    <a:pt x="64487" y="0"/>
                    <a:pt x="61495" y="0"/>
                  </a:cubicBezTo>
                  <a:cubicBezTo>
                    <a:pt x="58524" y="0"/>
                    <a:pt x="56975" y="1214"/>
                    <a:pt x="55636" y="2281"/>
                  </a:cubicBezTo>
                  <a:cubicBezTo>
                    <a:pt x="54464" y="3223"/>
                    <a:pt x="53523" y="3955"/>
                    <a:pt x="51472" y="3955"/>
                  </a:cubicBezTo>
                  <a:cubicBezTo>
                    <a:pt x="49464" y="3955"/>
                    <a:pt x="48522" y="3223"/>
                    <a:pt x="47329" y="2281"/>
                  </a:cubicBezTo>
                  <a:cubicBezTo>
                    <a:pt x="45969" y="1214"/>
                    <a:pt x="44442" y="0"/>
                    <a:pt x="41471" y="0"/>
                  </a:cubicBezTo>
                  <a:cubicBezTo>
                    <a:pt x="38479" y="0"/>
                    <a:pt x="36930" y="1214"/>
                    <a:pt x="35612" y="2281"/>
                  </a:cubicBezTo>
                  <a:cubicBezTo>
                    <a:pt x="34420" y="3223"/>
                    <a:pt x="33478" y="3955"/>
                    <a:pt x="31448" y="3955"/>
                  </a:cubicBezTo>
                  <a:cubicBezTo>
                    <a:pt x="29440" y="3955"/>
                    <a:pt x="28498" y="3223"/>
                    <a:pt x="27285" y="2281"/>
                  </a:cubicBezTo>
                  <a:cubicBezTo>
                    <a:pt x="25925" y="1214"/>
                    <a:pt x="24418" y="0"/>
                    <a:pt x="21426" y="0"/>
                  </a:cubicBezTo>
                  <a:cubicBezTo>
                    <a:pt x="18455" y="0"/>
                    <a:pt x="16907" y="1214"/>
                    <a:pt x="15567" y="2281"/>
                  </a:cubicBezTo>
                  <a:cubicBezTo>
                    <a:pt x="14396" y="3223"/>
                    <a:pt x="13454" y="3955"/>
                    <a:pt x="11404" y="3955"/>
                  </a:cubicBezTo>
                  <a:cubicBezTo>
                    <a:pt x="9395" y="3955"/>
                    <a:pt x="8453" y="3223"/>
                    <a:pt x="7261" y="2281"/>
                  </a:cubicBezTo>
                  <a:cubicBezTo>
                    <a:pt x="5901" y="1214"/>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3579050" y="4550475"/>
              <a:ext cx="1822475" cy="167925"/>
            </a:xfrm>
            <a:custGeom>
              <a:avLst/>
              <a:gdLst/>
              <a:ahLst/>
              <a:cxnLst/>
              <a:rect l="l" t="t" r="r" b="b"/>
              <a:pathLst>
                <a:path w="72899" h="6717" extrusionOk="0">
                  <a:moveTo>
                    <a:pt x="1402" y="0"/>
                  </a:moveTo>
                  <a:cubicBezTo>
                    <a:pt x="628" y="0"/>
                    <a:pt x="0" y="628"/>
                    <a:pt x="0" y="1381"/>
                  </a:cubicBezTo>
                  <a:cubicBezTo>
                    <a:pt x="0" y="2134"/>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41"/>
                    <a:pt x="72270" y="3955"/>
                    <a:pt x="71517" y="3955"/>
                  </a:cubicBezTo>
                  <a:cubicBezTo>
                    <a:pt x="69508" y="3955"/>
                    <a:pt x="68567" y="3223"/>
                    <a:pt x="67353" y="2281"/>
                  </a:cubicBezTo>
                  <a:cubicBezTo>
                    <a:pt x="65993" y="1193"/>
                    <a:pt x="64487" y="0"/>
                    <a:pt x="61495" y="0"/>
                  </a:cubicBezTo>
                  <a:cubicBezTo>
                    <a:pt x="58524" y="0"/>
                    <a:pt x="56975" y="1193"/>
                    <a:pt x="55636" y="2281"/>
                  </a:cubicBezTo>
                  <a:cubicBezTo>
                    <a:pt x="54464" y="3223"/>
                    <a:pt x="53523" y="3955"/>
                    <a:pt x="51472" y="3955"/>
                  </a:cubicBezTo>
                  <a:cubicBezTo>
                    <a:pt x="49464" y="3955"/>
                    <a:pt x="48522" y="3223"/>
                    <a:pt x="47329" y="2281"/>
                  </a:cubicBezTo>
                  <a:cubicBezTo>
                    <a:pt x="45969" y="1193"/>
                    <a:pt x="44442" y="0"/>
                    <a:pt x="41471" y="0"/>
                  </a:cubicBezTo>
                  <a:cubicBezTo>
                    <a:pt x="38479" y="0"/>
                    <a:pt x="36930" y="1193"/>
                    <a:pt x="35612" y="2281"/>
                  </a:cubicBezTo>
                  <a:cubicBezTo>
                    <a:pt x="34420" y="3223"/>
                    <a:pt x="33478" y="3955"/>
                    <a:pt x="31448" y="3955"/>
                  </a:cubicBezTo>
                  <a:cubicBezTo>
                    <a:pt x="29440" y="3955"/>
                    <a:pt x="28498" y="3223"/>
                    <a:pt x="27285" y="2281"/>
                  </a:cubicBezTo>
                  <a:cubicBezTo>
                    <a:pt x="25925" y="1193"/>
                    <a:pt x="24418" y="0"/>
                    <a:pt x="21426" y="0"/>
                  </a:cubicBezTo>
                  <a:cubicBezTo>
                    <a:pt x="18455" y="0"/>
                    <a:pt x="16907" y="1193"/>
                    <a:pt x="15567" y="2281"/>
                  </a:cubicBezTo>
                  <a:cubicBezTo>
                    <a:pt x="14396" y="3223"/>
                    <a:pt x="13454" y="3955"/>
                    <a:pt x="11404" y="3955"/>
                  </a:cubicBezTo>
                  <a:cubicBezTo>
                    <a:pt x="9395" y="3955"/>
                    <a:pt x="8453" y="3223"/>
                    <a:pt x="7261" y="2281"/>
                  </a:cubicBezTo>
                  <a:cubicBezTo>
                    <a:pt x="5901" y="1193"/>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3"/>
          <p:cNvGrpSpPr/>
          <p:nvPr/>
        </p:nvGrpSpPr>
        <p:grpSpPr>
          <a:xfrm>
            <a:off x="8726551" y="4751794"/>
            <a:ext cx="265047" cy="264914"/>
            <a:chOff x="4300375" y="2891750"/>
            <a:chExt cx="1101150" cy="1100600"/>
          </a:xfrm>
        </p:grpSpPr>
        <p:sp>
          <p:nvSpPr>
            <p:cNvPr id="36" name="Google Shape;36;p3"/>
            <p:cNvSpPr/>
            <p:nvPr/>
          </p:nvSpPr>
          <p:spPr>
            <a:xfrm>
              <a:off x="4300375" y="3407525"/>
              <a:ext cx="302900" cy="69075"/>
            </a:xfrm>
            <a:custGeom>
              <a:avLst/>
              <a:gdLst/>
              <a:ahLst/>
              <a:cxnLst/>
              <a:rect l="l" t="t" r="r" b="b"/>
              <a:pathLst>
                <a:path w="12116" h="2763" extrusionOk="0">
                  <a:moveTo>
                    <a:pt x="1382" y="0"/>
                  </a:moveTo>
                  <a:cubicBezTo>
                    <a:pt x="629" y="0"/>
                    <a:pt x="1" y="628"/>
                    <a:pt x="1" y="1381"/>
                  </a:cubicBezTo>
                  <a:cubicBezTo>
                    <a:pt x="1" y="2134"/>
                    <a:pt x="608" y="2762"/>
                    <a:pt x="1382" y="2762"/>
                  </a:cubicBezTo>
                  <a:lnTo>
                    <a:pt x="10735" y="2762"/>
                  </a:lnTo>
                  <a:cubicBezTo>
                    <a:pt x="11488" y="2762"/>
                    <a:pt x="12116" y="2134"/>
                    <a:pt x="12116" y="1381"/>
                  </a:cubicBezTo>
                  <a:cubicBezTo>
                    <a:pt x="12116" y="628"/>
                    <a:pt x="11488" y="0"/>
                    <a:pt x="10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5098625" y="3407525"/>
              <a:ext cx="302900" cy="69075"/>
            </a:xfrm>
            <a:custGeom>
              <a:avLst/>
              <a:gdLst/>
              <a:ahLst/>
              <a:cxnLst/>
              <a:rect l="l" t="t" r="r" b="b"/>
              <a:pathLst>
                <a:path w="12116" h="2763" extrusionOk="0">
                  <a:moveTo>
                    <a:pt x="1402" y="0"/>
                  </a:moveTo>
                  <a:cubicBezTo>
                    <a:pt x="628" y="0"/>
                    <a:pt x="0" y="628"/>
                    <a:pt x="0" y="1381"/>
                  </a:cubicBezTo>
                  <a:cubicBezTo>
                    <a:pt x="0" y="2134"/>
                    <a:pt x="628" y="2762"/>
                    <a:pt x="1402" y="2762"/>
                  </a:cubicBezTo>
                  <a:lnTo>
                    <a:pt x="10734" y="2762"/>
                  </a:lnTo>
                  <a:cubicBezTo>
                    <a:pt x="11487" y="2762"/>
                    <a:pt x="12115" y="2134"/>
                    <a:pt x="12115" y="1381"/>
                  </a:cubicBezTo>
                  <a:cubicBezTo>
                    <a:pt x="12115" y="628"/>
                    <a:pt x="11487" y="0"/>
                    <a:pt x="10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5015975" y="3610225"/>
              <a:ext cx="155375" cy="149875"/>
            </a:xfrm>
            <a:custGeom>
              <a:avLst/>
              <a:gdLst/>
              <a:ahLst/>
              <a:cxnLst/>
              <a:rect l="l" t="t" r="r" b="b"/>
              <a:pathLst>
                <a:path w="6215" h="5995" extrusionOk="0">
                  <a:moveTo>
                    <a:pt x="1507" y="0"/>
                  </a:moveTo>
                  <a:cubicBezTo>
                    <a:pt x="1156" y="0"/>
                    <a:pt x="806" y="136"/>
                    <a:pt x="544" y="408"/>
                  </a:cubicBezTo>
                  <a:cubicBezTo>
                    <a:pt x="0" y="973"/>
                    <a:pt x="0" y="1831"/>
                    <a:pt x="544" y="2375"/>
                  </a:cubicBezTo>
                  <a:lnTo>
                    <a:pt x="3725" y="5576"/>
                  </a:lnTo>
                  <a:cubicBezTo>
                    <a:pt x="3997" y="5827"/>
                    <a:pt x="4353" y="5995"/>
                    <a:pt x="4708" y="5995"/>
                  </a:cubicBezTo>
                  <a:cubicBezTo>
                    <a:pt x="5043" y="5995"/>
                    <a:pt x="5399" y="5848"/>
                    <a:pt x="5671" y="5576"/>
                  </a:cubicBezTo>
                  <a:cubicBezTo>
                    <a:pt x="6215" y="5011"/>
                    <a:pt x="6215" y="4153"/>
                    <a:pt x="5671" y="3609"/>
                  </a:cubicBezTo>
                  <a:lnTo>
                    <a:pt x="2469" y="408"/>
                  </a:lnTo>
                  <a:cubicBezTo>
                    <a:pt x="2208" y="136"/>
                    <a:pt x="1857" y="0"/>
                    <a:pt x="1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4816150" y="3701500"/>
              <a:ext cx="69600" cy="290850"/>
            </a:xfrm>
            <a:custGeom>
              <a:avLst/>
              <a:gdLst/>
              <a:ahLst/>
              <a:cxnLst/>
              <a:rect l="l" t="t" r="r" b="b"/>
              <a:pathLst>
                <a:path w="2784" h="11634" extrusionOk="0">
                  <a:moveTo>
                    <a:pt x="1382" y="0"/>
                  </a:moveTo>
                  <a:cubicBezTo>
                    <a:pt x="628" y="0"/>
                    <a:pt x="1" y="628"/>
                    <a:pt x="1" y="1402"/>
                  </a:cubicBezTo>
                  <a:lnTo>
                    <a:pt x="1" y="10253"/>
                  </a:lnTo>
                  <a:cubicBezTo>
                    <a:pt x="1" y="11006"/>
                    <a:pt x="628" y="11634"/>
                    <a:pt x="1382" y="11634"/>
                  </a:cubicBezTo>
                  <a:cubicBezTo>
                    <a:pt x="2156" y="11634"/>
                    <a:pt x="2783" y="11006"/>
                    <a:pt x="2783" y="10253"/>
                  </a:cubicBezTo>
                  <a:lnTo>
                    <a:pt x="2783" y="1402"/>
                  </a:lnTo>
                  <a:cubicBezTo>
                    <a:pt x="2783" y="628"/>
                    <a:pt x="2156"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4530025" y="3610225"/>
              <a:ext cx="155375" cy="149875"/>
            </a:xfrm>
            <a:custGeom>
              <a:avLst/>
              <a:gdLst/>
              <a:ahLst/>
              <a:cxnLst/>
              <a:rect l="l" t="t" r="r" b="b"/>
              <a:pathLst>
                <a:path w="6215" h="5995" extrusionOk="0">
                  <a:moveTo>
                    <a:pt x="4716" y="0"/>
                  </a:moveTo>
                  <a:cubicBezTo>
                    <a:pt x="4368" y="0"/>
                    <a:pt x="4018" y="136"/>
                    <a:pt x="3746" y="408"/>
                  </a:cubicBezTo>
                  <a:lnTo>
                    <a:pt x="544" y="3609"/>
                  </a:lnTo>
                  <a:cubicBezTo>
                    <a:pt x="0" y="4153"/>
                    <a:pt x="0" y="5011"/>
                    <a:pt x="544" y="5576"/>
                  </a:cubicBezTo>
                  <a:cubicBezTo>
                    <a:pt x="795" y="5827"/>
                    <a:pt x="1172" y="5995"/>
                    <a:pt x="1507" y="5995"/>
                  </a:cubicBezTo>
                  <a:cubicBezTo>
                    <a:pt x="1883" y="5995"/>
                    <a:pt x="2218" y="5848"/>
                    <a:pt x="2490" y="5576"/>
                  </a:cubicBezTo>
                  <a:lnTo>
                    <a:pt x="5671" y="2375"/>
                  </a:lnTo>
                  <a:cubicBezTo>
                    <a:pt x="6215" y="1831"/>
                    <a:pt x="6215" y="973"/>
                    <a:pt x="5671" y="408"/>
                  </a:cubicBezTo>
                  <a:cubicBezTo>
                    <a:pt x="5409" y="136"/>
                    <a:pt x="5064" y="0"/>
                    <a:pt x="4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4626275" y="3218150"/>
              <a:ext cx="448825" cy="448850"/>
            </a:xfrm>
            <a:custGeom>
              <a:avLst/>
              <a:gdLst/>
              <a:ahLst/>
              <a:cxnLst/>
              <a:rect l="l" t="t" r="r" b="b"/>
              <a:pathLst>
                <a:path w="17953" h="17954" extrusionOk="0">
                  <a:moveTo>
                    <a:pt x="8977" y="2763"/>
                  </a:moveTo>
                  <a:cubicBezTo>
                    <a:pt x="12408" y="2763"/>
                    <a:pt x="15191" y="5567"/>
                    <a:pt x="15191" y="8956"/>
                  </a:cubicBezTo>
                  <a:cubicBezTo>
                    <a:pt x="15191" y="12388"/>
                    <a:pt x="12387" y="15150"/>
                    <a:pt x="8977" y="15150"/>
                  </a:cubicBezTo>
                  <a:cubicBezTo>
                    <a:pt x="5566" y="15150"/>
                    <a:pt x="2783" y="12367"/>
                    <a:pt x="2783" y="8956"/>
                  </a:cubicBezTo>
                  <a:cubicBezTo>
                    <a:pt x="2762" y="5525"/>
                    <a:pt x="5566" y="2763"/>
                    <a:pt x="8977" y="2763"/>
                  </a:cubicBezTo>
                  <a:close/>
                  <a:moveTo>
                    <a:pt x="8977" y="1"/>
                  </a:moveTo>
                  <a:cubicBezTo>
                    <a:pt x="4039" y="1"/>
                    <a:pt x="0" y="4039"/>
                    <a:pt x="0" y="8977"/>
                  </a:cubicBezTo>
                  <a:cubicBezTo>
                    <a:pt x="0" y="13936"/>
                    <a:pt x="4018" y="17953"/>
                    <a:pt x="8977" y="17953"/>
                  </a:cubicBezTo>
                  <a:cubicBezTo>
                    <a:pt x="13935" y="17953"/>
                    <a:pt x="17953" y="13936"/>
                    <a:pt x="17953" y="8977"/>
                  </a:cubicBezTo>
                  <a:cubicBezTo>
                    <a:pt x="17953" y="4039"/>
                    <a:pt x="13935" y="1"/>
                    <a:pt x="8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4529500" y="3124400"/>
              <a:ext cx="155900" cy="149750"/>
            </a:xfrm>
            <a:custGeom>
              <a:avLst/>
              <a:gdLst/>
              <a:ahLst/>
              <a:cxnLst/>
              <a:rect l="l" t="t" r="r" b="b"/>
              <a:pathLst>
                <a:path w="6236" h="5990" extrusionOk="0">
                  <a:moveTo>
                    <a:pt x="1520" y="0"/>
                  </a:moveTo>
                  <a:cubicBezTo>
                    <a:pt x="1167" y="0"/>
                    <a:pt x="816" y="142"/>
                    <a:pt x="544" y="424"/>
                  </a:cubicBezTo>
                  <a:cubicBezTo>
                    <a:pt x="0" y="968"/>
                    <a:pt x="0" y="1826"/>
                    <a:pt x="544" y="2370"/>
                  </a:cubicBezTo>
                  <a:lnTo>
                    <a:pt x="3767" y="5571"/>
                  </a:lnTo>
                  <a:cubicBezTo>
                    <a:pt x="4018" y="5822"/>
                    <a:pt x="4394" y="5990"/>
                    <a:pt x="4729" y="5990"/>
                  </a:cubicBezTo>
                  <a:cubicBezTo>
                    <a:pt x="5085" y="5990"/>
                    <a:pt x="5441" y="5864"/>
                    <a:pt x="5692" y="5571"/>
                  </a:cubicBezTo>
                  <a:cubicBezTo>
                    <a:pt x="6236" y="5027"/>
                    <a:pt x="6236" y="4148"/>
                    <a:pt x="5692" y="3604"/>
                  </a:cubicBezTo>
                  <a:lnTo>
                    <a:pt x="2511" y="424"/>
                  </a:lnTo>
                  <a:cubicBezTo>
                    <a:pt x="2229" y="142"/>
                    <a:pt x="187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4816150" y="2891750"/>
              <a:ext cx="69600" cy="290875"/>
            </a:xfrm>
            <a:custGeom>
              <a:avLst/>
              <a:gdLst/>
              <a:ahLst/>
              <a:cxnLst/>
              <a:rect l="l" t="t" r="r" b="b"/>
              <a:pathLst>
                <a:path w="2784" h="11635" extrusionOk="0">
                  <a:moveTo>
                    <a:pt x="1382" y="1"/>
                  </a:moveTo>
                  <a:cubicBezTo>
                    <a:pt x="628" y="1"/>
                    <a:pt x="1" y="628"/>
                    <a:pt x="1" y="1381"/>
                  </a:cubicBezTo>
                  <a:lnTo>
                    <a:pt x="1" y="10253"/>
                  </a:lnTo>
                  <a:cubicBezTo>
                    <a:pt x="1" y="11006"/>
                    <a:pt x="628" y="11634"/>
                    <a:pt x="1382" y="11634"/>
                  </a:cubicBezTo>
                  <a:cubicBezTo>
                    <a:pt x="2156" y="11634"/>
                    <a:pt x="2783" y="11006"/>
                    <a:pt x="2783" y="10253"/>
                  </a:cubicBezTo>
                  <a:lnTo>
                    <a:pt x="2783" y="1381"/>
                  </a:lnTo>
                  <a:cubicBezTo>
                    <a:pt x="2783" y="628"/>
                    <a:pt x="2156"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5014925" y="3124400"/>
              <a:ext cx="156425" cy="149750"/>
            </a:xfrm>
            <a:custGeom>
              <a:avLst/>
              <a:gdLst/>
              <a:ahLst/>
              <a:cxnLst/>
              <a:rect l="l" t="t" r="r" b="b"/>
              <a:pathLst>
                <a:path w="6257" h="5990" extrusionOk="0">
                  <a:moveTo>
                    <a:pt x="4729" y="0"/>
                  </a:moveTo>
                  <a:cubicBezTo>
                    <a:pt x="4374" y="0"/>
                    <a:pt x="4018" y="142"/>
                    <a:pt x="3746" y="424"/>
                  </a:cubicBezTo>
                  <a:lnTo>
                    <a:pt x="565" y="3604"/>
                  </a:lnTo>
                  <a:cubicBezTo>
                    <a:pt x="1" y="4148"/>
                    <a:pt x="1" y="5027"/>
                    <a:pt x="565" y="5571"/>
                  </a:cubicBezTo>
                  <a:cubicBezTo>
                    <a:pt x="837" y="5864"/>
                    <a:pt x="1214" y="5990"/>
                    <a:pt x="1549" y="5990"/>
                  </a:cubicBezTo>
                  <a:cubicBezTo>
                    <a:pt x="1905" y="5990"/>
                    <a:pt x="2260" y="5864"/>
                    <a:pt x="2511" y="5571"/>
                  </a:cubicBezTo>
                  <a:lnTo>
                    <a:pt x="5713" y="2370"/>
                  </a:lnTo>
                  <a:cubicBezTo>
                    <a:pt x="6257" y="1826"/>
                    <a:pt x="6257" y="968"/>
                    <a:pt x="5713" y="424"/>
                  </a:cubicBezTo>
                  <a:cubicBezTo>
                    <a:pt x="5441" y="142"/>
                    <a:pt x="5085" y="0"/>
                    <a:pt x="4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2"/>
        <p:cNvGrpSpPr/>
        <p:nvPr/>
      </p:nvGrpSpPr>
      <p:grpSpPr>
        <a:xfrm>
          <a:off x="0" y="0"/>
          <a:ext cx="0" cy="0"/>
          <a:chOff x="0" y="0"/>
          <a:chExt cx="0" cy="0"/>
        </a:xfrm>
      </p:grpSpPr>
      <p:sp>
        <p:nvSpPr>
          <p:cNvPr id="63" name="Google Shape;63;p5"/>
          <p:cNvSpPr txBox="1">
            <a:spLocks noGrp="1"/>
          </p:cNvSpPr>
          <p:nvPr>
            <p:ph type="title"/>
          </p:nvPr>
        </p:nvSpPr>
        <p:spPr>
          <a:xfrm>
            <a:off x="716375" y="445025"/>
            <a:ext cx="77112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64" name="Google Shape;64;p5"/>
          <p:cNvSpPr txBox="1">
            <a:spLocks noGrp="1"/>
          </p:cNvSpPr>
          <p:nvPr>
            <p:ph type="subTitle" idx="1"/>
          </p:nvPr>
        </p:nvSpPr>
        <p:spPr>
          <a:xfrm>
            <a:off x="716375" y="1433275"/>
            <a:ext cx="3144900" cy="274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5" name="Google Shape;65;p5"/>
          <p:cNvSpPr txBox="1">
            <a:spLocks noGrp="1"/>
          </p:cNvSpPr>
          <p:nvPr>
            <p:ph type="subTitle" idx="2"/>
          </p:nvPr>
        </p:nvSpPr>
        <p:spPr>
          <a:xfrm>
            <a:off x="4447575" y="1433275"/>
            <a:ext cx="3144900" cy="274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66" name="Google Shape;66;p5"/>
          <p:cNvGrpSpPr/>
          <p:nvPr/>
        </p:nvGrpSpPr>
        <p:grpSpPr>
          <a:xfrm>
            <a:off x="152394" y="127221"/>
            <a:ext cx="571528" cy="186357"/>
            <a:chOff x="3579050" y="4124150"/>
            <a:chExt cx="1822475" cy="594250"/>
          </a:xfrm>
        </p:grpSpPr>
        <p:sp>
          <p:nvSpPr>
            <p:cNvPr id="67" name="Google Shape;67;p5"/>
            <p:cNvSpPr/>
            <p:nvPr/>
          </p:nvSpPr>
          <p:spPr>
            <a:xfrm>
              <a:off x="3579050" y="4124150"/>
              <a:ext cx="1822475" cy="167950"/>
            </a:xfrm>
            <a:custGeom>
              <a:avLst/>
              <a:gdLst/>
              <a:ahLst/>
              <a:cxnLst/>
              <a:rect l="l" t="t" r="r" b="b"/>
              <a:pathLst>
                <a:path w="72899" h="6718" extrusionOk="0">
                  <a:moveTo>
                    <a:pt x="1402" y="1"/>
                  </a:moveTo>
                  <a:cubicBezTo>
                    <a:pt x="628" y="1"/>
                    <a:pt x="0" y="628"/>
                    <a:pt x="0" y="1381"/>
                  </a:cubicBezTo>
                  <a:cubicBezTo>
                    <a:pt x="0" y="2135"/>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62"/>
                    <a:pt x="72270" y="3955"/>
                    <a:pt x="71517" y="3955"/>
                  </a:cubicBezTo>
                  <a:cubicBezTo>
                    <a:pt x="69508" y="3955"/>
                    <a:pt x="68567" y="3223"/>
                    <a:pt x="67353" y="2281"/>
                  </a:cubicBezTo>
                  <a:cubicBezTo>
                    <a:pt x="65993" y="1193"/>
                    <a:pt x="64487" y="1"/>
                    <a:pt x="61495" y="1"/>
                  </a:cubicBezTo>
                  <a:cubicBezTo>
                    <a:pt x="58524" y="1"/>
                    <a:pt x="56975" y="1193"/>
                    <a:pt x="55636" y="2281"/>
                  </a:cubicBezTo>
                  <a:cubicBezTo>
                    <a:pt x="54464" y="3223"/>
                    <a:pt x="53523" y="3955"/>
                    <a:pt x="51472" y="3955"/>
                  </a:cubicBezTo>
                  <a:cubicBezTo>
                    <a:pt x="49464" y="3955"/>
                    <a:pt x="48522" y="3223"/>
                    <a:pt x="47329" y="2281"/>
                  </a:cubicBezTo>
                  <a:cubicBezTo>
                    <a:pt x="45969" y="1193"/>
                    <a:pt x="44442" y="1"/>
                    <a:pt x="41471" y="1"/>
                  </a:cubicBezTo>
                  <a:cubicBezTo>
                    <a:pt x="38479" y="1"/>
                    <a:pt x="36930" y="1193"/>
                    <a:pt x="35612" y="2281"/>
                  </a:cubicBezTo>
                  <a:cubicBezTo>
                    <a:pt x="34420" y="3223"/>
                    <a:pt x="33478" y="3955"/>
                    <a:pt x="31448" y="3955"/>
                  </a:cubicBezTo>
                  <a:cubicBezTo>
                    <a:pt x="29440" y="3955"/>
                    <a:pt x="28498" y="3223"/>
                    <a:pt x="27285" y="2281"/>
                  </a:cubicBezTo>
                  <a:cubicBezTo>
                    <a:pt x="25925" y="1193"/>
                    <a:pt x="24418" y="1"/>
                    <a:pt x="21426" y="1"/>
                  </a:cubicBezTo>
                  <a:cubicBezTo>
                    <a:pt x="18455" y="1"/>
                    <a:pt x="16907" y="1193"/>
                    <a:pt x="15567" y="2281"/>
                  </a:cubicBezTo>
                  <a:cubicBezTo>
                    <a:pt x="14396" y="3223"/>
                    <a:pt x="13454" y="3955"/>
                    <a:pt x="11404" y="3955"/>
                  </a:cubicBezTo>
                  <a:cubicBezTo>
                    <a:pt x="9395" y="3955"/>
                    <a:pt x="8453" y="3223"/>
                    <a:pt x="7261" y="2281"/>
                  </a:cubicBezTo>
                  <a:cubicBezTo>
                    <a:pt x="5901" y="1193"/>
                    <a:pt x="4373" y="1"/>
                    <a:pt x="1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3579050" y="4337050"/>
              <a:ext cx="1822475" cy="167925"/>
            </a:xfrm>
            <a:custGeom>
              <a:avLst/>
              <a:gdLst/>
              <a:ahLst/>
              <a:cxnLst/>
              <a:rect l="l" t="t" r="r" b="b"/>
              <a:pathLst>
                <a:path w="72899" h="6717" extrusionOk="0">
                  <a:moveTo>
                    <a:pt x="1402" y="0"/>
                  </a:moveTo>
                  <a:cubicBezTo>
                    <a:pt x="628" y="0"/>
                    <a:pt x="0" y="628"/>
                    <a:pt x="0" y="1381"/>
                  </a:cubicBezTo>
                  <a:cubicBezTo>
                    <a:pt x="0" y="2156"/>
                    <a:pt x="628" y="2783"/>
                    <a:pt x="1402" y="2783"/>
                  </a:cubicBezTo>
                  <a:cubicBezTo>
                    <a:pt x="3411" y="2783"/>
                    <a:pt x="4352" y="3516"/>
                    <a:pt x="5545" y="4457"/>
                  </a:cubicBezTo>
                  <a:cubicBezTo>
                    <a:pt x="6905" y="5524"/>
                    <a:pt x="8432" y="6717"/>
                    <a:pt x="11404" y="6717"/>
                  </a:cubicBezTo>
                  <a:cubicBezTo>
                    <a:pt x="14396" y="6717"/>
                    <a:pt x="15944" y="5524"/>
                    <a:pt x="17262" y="4457"/>
                  </a:cubicBezTo>
                  <a:cubicBezTo>
                    <a:pt x="18455" y="3516"/>
                    <a:pt x="19396" y="2783"/>
                    <a:pt x="21426" y="2783"/>
                  </a:cubicBezTo>
                  <a:cubicBezTo>
                    <a:pt x="23435" y="2783"/>
                    <a:pt x="24376" y="3516"/>
                    <a:pt x="25590" y="4457"/>
                  </a:cubicBezTo>
                  <a:cubicBezTo>
                    <a:pt x="26950" y="5524"/>
                    <a:pt x="28456" y="6717"/>
                    <a:pt x="31448" y="6717"/>
                  </a:cubicBezTo>
                  <a:cubicBezTo>
                    <a:pt x="34420" y="6717"/>
                    <a:pt x="35968" y="5524"/>
                    <a:pt x="37307" y="4457"/>
                  </a:cubicBezTo>
                  <a:cubicBezTo>
                    <a:pt x="38479" y="3516"/>
                    <a:pt x="39420" y="2783"/>
                    <a:pt x="41471" y="2783"/>
                  </a:cubicBezTo>
                  <a:cubicBezTo>
                    <a:pt x="43480" y="2783"/>
                    <a:pt x="44421" y="3516"/>
                    <a:pt x="45614" y="4457"/>
                  </a:cubicBezTo>
                  <a:cubicBezTo>
                    <a:pt x="46974" y="5524"/>
                    <a:pt x="48501" y="6717"/>
                    <a:pt x="51472" y="6717"/>
                  </a:cubicBezTo>
                  <a:cubicBezTo>
                    <a:pt x="54464" y="6717"/>
                    <a:pt x="56013" y="5524"/>
                    <a:pt x="57331" y="4457"/>
                  </a:cubicBezTo>
                  <a:cubicBezTo>
                    <a:pt x="58524" y="3516"/>
                    <a:pt x="59465" y="2783"/>
                    <a:pt x="61495" y="2783"/>
                  </a:cubicBezTo>
                  <a:cubicBezTo>
                    <a:pt x="63503" y="2783"/>
                    <a:pt x="64445" y="3516"/>
                    <a:pt x="65659" y="4457"/>
                  </a:cubicBezTo>
                  <a:cubicBezTo>
                    <a:pt x="67019" y="5524"/>
                    <a:pt x="68525" y="6717"/>
                    <a:pt x="71517" y="6717"/>
                  </a:cubicBezTo>
                  <a:cubicBezTo>
                    <a:pt x="72270" y="6717"/>
                    <a:pt x="72898" y="6089"/>
                    <a:pt x="72898" y="5336"/>
                  </a:cubicBezTo>
                  <a:cubicBezTo>
                    <a:pt x="72898" y="4583"/>
                    <a:pt x="72270" y="3955"/>
                    <a:pt x="71517" y="3955"/>
                  </a:cubicBezTo>
                  <a:cubicBezTo>
                    <a:pt x="69508" y="3955"/>
                    <a:pt x="68567" y="3223"/>
                    <a:pt x="67353" y="2281"/>
                  </a:cubicBezTo>
                  <a:cubicBezTo>
                    <a:pt x="65993" y="1214"/>
                    <a:pt x="64487" y="0"/>
                    <a:pt x="61495" y="0"/>
                  </a:cubicBezTo>
                  <a:cubicBezTo>
                    <a:pt x="58524" y="0"/>
                    <a:pt x="56975" y="1214"/>
                    <a:pt x="55636" y="2281"/>
                  </a:cubicBezTo>
                  <a:cubicBezTo>
                    <a:pt x="54464" y="3223"/>
                    <a:pt x="53523" y="3955"/>
                    <a:pt x="51472" y="3955"/>
                  </a:cubicBezTo>
                  <a:cubicBezTo>
                    <a:pt x="49464" y="3955"/>
                    <a:pt x="48522" y="3223"/>
                    <a:pt x="47329" y="2281"/>
                  </a:cubicBezTo>
                  <a:cubicBezTo>
                    <a:pt x="45969" y="1214"/>
                    <a:pt x="44442" y="0"/>
                    <a:pt x="41471" y="0"/>
                  </a:cubicBezTo>
                  <a:cubicBezTo>
                    <a:pt x="38479" y="0"/>
                    <a:pt x="36930" y="1214"/>
                    <a:pt x="35612" y="2281"/>
                  </a:cubicBezTo>
                  <a:cubicBezTo>
                    <a:pt x="34420" y="3223"/>
                    <a:pt x="33478" y="3955"/>
                    <a:pt x="31448" y="3955"/>
                  </a:cubicBezTo>
                  <a:cubicBezTo>
                    <a:pt x="29440" y="3955"/>
                    <a:pt x="28498" y="3223"/>
                    <a:pt x="27285" y="2281"/>
                  </a:cubicBezTo>
                  <a:cubicBezTo>
                    <a:pt x="25925" y="1214"/>
                    <a:pt x="24418" y="0"/>
                    <a:pt x="21426" y="0"/>
                  </a:cubicBezTo>
                  <a:cubicBezTo>
                    <a:pt x="18455" y="0"/>
                    <a:pt x="16907" y="1214"/>
                    <a:pt x="15567" y="2281"/>
                  </a:cubicBezTo>
                  <a:cubicBezTo>
                    <a:pt x="14396" y="3223"/>
                    <a:pt x="13454" y="3955"/>
                    <a:pt x="11404" y="3955"/>
                  </a:cubicBezTo>
                  <a:cubicBezTo>
                    <a:pt x="9395" y="3955"/>
                    <a:pt x="8453" y="3223"/>
                    <a:pt x="7261" y="2281"/>
                  </a:cubicBezTo>
                  <a:cubicBezTo>
                    <a:pt x="5901" y="1214"/>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3579050" y="4550475"/>
              <a:ext cx="1822475" cy="167925"/>
            </a:xfrm>
            <a:custGeom>
              <a:avLst/>
              <a:gdLst/>
              <a:ahLst/>
              <a:cxnLst/>
              <a:rect l="l" t="t" r="r" b="b"/>
              <a:pathLst>
                <a:path w="72899" h="6717" extrusionOk="0">
                  <a:moveTo>
                    <a:pt x="1402" y="0"/>
                  </a:moveTo>
                  <a:cubicBezTo>
                    <a:pt x="628" y="0"/>
                    <a:pt x="0" y="628"/>
                    <a:pt x="0" y="1381"/>
                  </a:cubicBezTo>
                  <a:cubicBezTo>
                    <a:pt x="0" y="2134"/>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41"/>
                    <a:pt x="72270" y="3955"/>
                    <a:pt x="71517" y="3955"/>
                  </a:cubicBezTo>
                  <a:cubicBezTo>
                    <a:pt x="69508" y="3955"/>
                    <a:pt x="68567" y="3223"/>
                    <a:pt x="67353" y="2281"/>
                  </a:cubicBezTo>
                  <a:cubicBezTo>
                    <a:pt x="65993" y="1193"/>
                    <a:pt x="64487" y="0"/>
                    <a:pt x="61495" y="0"/>
                  </a:cubicBezTo>
                  <a:cubicBezTo>
                    <a:pt x="58524" y="0"/>
                    <a:pt x="56975" y="1193"/>
                    <a:pt x="55636" y="2281"/>
                  </a:cubicBezTo>
                  <a:cubicBezTo>
                    <a:pt x="54464" y="3223"/>
                    <a:pt x="53523" y="3955"/>
                    <a:pt x="51472" y="3955"/>
                  </a:cubicBezTo>
                  <a:cubicBezTo>
                    <a:pt x="49464" y="3955"/>
                    <a:pt x="48522" y="3223"/>
                    <a:pt x="47329" y="2281"/>
                  </a:cubicBezTo>
                  <a:cubicBezTo>
                    <a:pt x="45969" y="1193"/>
                    <a:pt x="44442" y="0"/>
                    <a:pt x="41471" y="0"/>
                  </a:cubicBezTo>
                  <a:cubicBezTo>
                    <a:pt x="38479" y="0"/>
                    <a:pt x="36930" y="1193"/>
                    <a:pt x="35612" y="2281"/>
                  </a:cubicBezTo>
                  <a:cubicBezTo>
                    <a:pt x="34420" y="3223"/>
                    <a:pt x="33478" y="3955"/>
                    <a:pt x="31448" y="3955"/>
                  </a:cubicBezTo>
                  <a:cubicBezTo>
                    <a:pt x="29440" y="3955"/>
                    <a:pt x="28498" y="3223"/>
                    <a:pt x="27285" y="2281"/>
                  </a:cubicBezTo>
                  <a:cubicBezTo>
                    <a:pt x="25925" y="1193"/>
                    <a:pt x="24418" y="0"/>
                    <a:pt x="21426" y="0"/>
                  </a:cubicBezTo>
                  <a:cubicBezTo>
                    <a:pt x="18455" y="0"/>
                    <a:pt x="16907" y="1193"/>
                    <a:pt x="15567" y="2281"/>
                  </a:cubicBezTo>
                  <a:cubicBezTo>
                    <a:pt x="14396" y="3223"/>
                    <a:pt x="13454" y="3955"/>
                    <a:pt x="11404" y="3955"/>
                  </a:cubicBezTo>
                  <a:cubicBezTo>
                    <a:pt x="9395" y="3955"/>
                    <a:pt x="8453" y="3223"/>
                    <a:pt x="7261" y="2281"/>
                  </a:cubicBezTo>
                  <a:cubicBezTo>
                    <a:pt x="5901" y="1193"/>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5"/>
          <p:cNvGrpSpPr/>
          <p:nvPr/>
        </p:nvGrpSpPr>
        <p:grpSpPr>
          <a:xfrm>
            <a:off x="152394" y="4751794"/>
            <a:ext cx="265047" cy="264914"/>
            <a:chOff x="4300375" y="2891750"/>
            <a:chExt cx="1101150" cy="1100600"/>
          </a:xfrm>
        </p:grpSpPr>
        <p:sp>
          <p:nvSpPr>
            <p:cNvPr id="71" name="Google Shape;71;p5"/>
            <p:cNvSpPr/>
            <p:nvPr/>
          </p:nvSpPr>
          <p:spPr>
            <a:xfrm>
              <a:off x="4300375" y="3407525"/>
              <a:ext cx="302900" cy="69075"/>
            </a:xfrm>
            <a:custGeom>
              <a:avLst/>
              <a:gdLst/>
              <a:ahLst/>
              <a:cxnLst/>
              <a:rect l="l" t="t" r="r" b="b"/>
              <a:pathLst>
                <a:path w="12116" h="2763" extrusionOk="0">
                  <a:moveTo>
                    <a:pt x="1382" y="0"/>
                  </a:moveTo>
                  <a:cubicBezTo>
                    <a:pt x="629" y="0"/>
                    <a:pt x="1" y="628"/>
                    <a:pt x="1" y="1381"/>
                  </a:cubicBezTo>
                  <a:cubicBezTo>
                    <a:pt x="1" y="2134"/>
                    <a:pt x="608" y="2762"/>
                    <a:pt x="1382" y="2762"/>
                  </a:cubicBezTo>
                  <a:lnTo>
                    <a:pt x="10735" y="2762"/>
                  </a:lnTo>
                  <a:cubicBezTo>
                    <a:pt x="11488" y="2762"/>
                    <a:pt x="12116" y="2134"/>
                    <a:pt x="12116" y="1381"/>
                  </a:cubicBezTo>
                  <a:cubicBezTo>
                    <a:pt x="12116" y="628"/>
                    <a:pt x="11488" y="0"/>
                    <a:pt x="10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5098625" y="3407525"/>
              <a:ext cx="302900" cy="69075"/>
            </a:xfrm>
            <a:custGeom>
              <a:avLst/>
              <a:gdLst/>
              <a:ahLst/>
              <a:cxnLst/>
              <a:rect l="l" t="t" r="r" b="b"/>
              <a:pathLst>
                <a:path w="12116" h="2763" extrusionOk="0">
                  <a:moveTo>
                    <a:pt x="1402" y="0"/>
                  </a:moveTo>
                  <a:cubicBezTo>
                    <a:pt x="628" y="0"/>
                    <a:pt x="0" y="628"/>
                    <a:pt x="0" y="1381"/>
                  </a:cubicBezTo>
                  <a:cubicBezTo>
                    <a:pt x="0" y="2134"/>
                    <a:pt x="628" y="2762"/>
                    <a:pt x="1402" y="2762"/>
                  </a:cubicBezTo>
                  <a:lnTo>
                    <a:pt x="10734" y="2762"/>
                  </a:lnTo>
                  <a:cubicBezTo>
                    <a:pt x="11487" y="2762"/>
                    <a:pt x="12115" y="2134"/>
                    <a:pt x="12115" y="1381"/>
                  </a:cubicBezTo>
                  <a:cubicBezTo>
                    <a:pt x="12115" y="628"/>
                    <a:pt x="11487" y="0"/>
                    <a:pt x="10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5015975" y="3610225"/>
              <a:ext cx="155375" cy="149875"/>
            </a:xfrm>
            <a:custGeom>
              <a:avLst/>
              <a:gdLst/>
              <a:ahLst/>
              <a:cxnLst/>
              <a:rect l="l" t="t" r="r" b="b"/>
              <a:pathLst>
                <a:path w="6215" h="5995" extrusionOk="0">
                  <a:moveTo>
                    <a:pt x="1507" y="0"/>
                  </a:moveTo>
                  <a:cubicBezTo>
                    <a:pt x="1156" y="0"/>
                    <a:pt x="806" y="136"/>
                    <a:pt x="544" y="408"/>
                  </a:cubicBezTo>
                  <a:cubicBezTo>
                    <a:pt x="0" y="973"/>
                    <a:pt x="0" y="1831"/>
                    <a:pt x="544" y="2375"/>
                  </a:cubicBezTo>
                  <a:lnTo>
                    <a:pt x="3725" y="5576"/>
                  </a:lnTo>
                  <a:cubicBezTo>
                    <a:pt x="3997" y="5827"/>
                    <a:pt x="4353" y="5995"/>
                    <a:pt x="4708" y="5995"/>
                  </a:cubicBezTo>
                  <a:cubicBezTo>
                    <a:pt x="5043" y="5995"/>
                    <a:pt x="5399" y="5848"/>
                    <a:pt x="5671" y="5576"/>
                  </a:cubicBezTo>
                  <a:cubicBezTo>
                    <a:pt x="6215" y="5011"/>
                    <a:pt x="6215" y="4153"/>
                    <a:pt x="5671" y="3609"/>
                  </a:cubicBezTo>
                  <a:lnTo>
                    <a:pt x="2469" y="408"/>
                  </a:lnTo>
                  <a:cubicBezTo>
                    <a:pt x="2208" y="136"/>
                    <a:pt x="1857" y="0"/>
                    <a:pt x="1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a:off x="4816150" y="3701500"/>
              <a:ext cx="69600" cy="290850"/>
            </a:xfrm>
            <a:custGeom>
              <a:avLst/>
              <a:gdLst/>
              <a:ahLst/>
              <a:cxnLst/>
              <a:rect l="l" t="t" r="r" b="b"/>
              <a:pathLst>
                <a:path w="2784" h="11634" extrusionOk="0">
                  <a:moveTo>
                    <a:pt x="1382" y="0"/>
                  </a:moveTo>
                  <a:cubicBezTo>
                    <a:pt x="628" y="0"/>
                    <a:pt x="1" y="628"/>
                    <a:pt x="1" y="1402"/>
                  </a:cubicBezTo>
                  <a:lnTo>
                    <a:pt x="1" y="10253"/>
                  </a:lnTo>
                  <a:cubicBezTo>
                    <a:pt x="1" y="11006"/>
                    <a:pt x="628" y="11634"/>
                    <a:pt x="1382" y="11634"/>
                  </a:cubicBezTo>
                  <a:cubicBezTo>
                    <a:pt x="2156" y="11634"/>
                    <a:pt x="2783" y="11006"/>
                    <a:pt x="2783" y="10253"/>
                  </a:cubicBezTo>
                  <a:lnTo>
                    <a:pt x="2783" y="1402"/>
                  </a:lnTo>
                  <a:cubicBezTo>
                    <a:pt x="2783" y="628"/>
                    <a:pt x="2156"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4530025" y="3610225"/>
              <a:ext cx="155375" cy="149875"/>
            </a:xfrm>
            <a:custGeom>
              <a:avLst/>
              <a:gdLst/>
              <a:ahLst/>
              <a:cxnLst/>
              <a:rect l="l" t="t" r="r" b="b"/>
              <a:pathLst>
                <a:path w="6215" h="5995" extrusionOk="0">
                  <a:moveTo>
                    <a:pt x="4716" y="0"/>
                  </a:moveTo>
                  <a:cubicBezTo>
                    <a:pt x="4368" y="0"/>
                    <a:pt x="4018" y="136"/>
                    <a:pt x="3746" y="408"/>
                  </a:cubicBezTo>
                  <a:lnTo>
                    <a:pt x="544" y="3609"/>
                  </a:lnTo>
                  <a:cubicBezTo>
                    <a:pt x="0" y="4153"/>
                    <a:pt x="0" y="5011"/>
                    <a:pt x="544" y="5576"/>
                  </a:cubicBezTo>
                  <a:cubicBezTo>
                    <a:pt x="795" y="5827"/>
                    <a:pt x="1172" y="5995"/>
                    <a:pt x="1507" y="5995"/>
                  </a:cubicBezTo>
                  <a:cubicBezTo>
                    <a:pt x="1883" y="5995"/>
                    <a:pt x="2218" y="5848"/>
                    <a:pt x="2490" y="5576"/>
                  </a:cubicBezTo>
                  <a:lnTo>
                    <a:pt x="5671" y="2375"/>
                  </a:lnTo>
                  <a:cubicBezTo>
                    <a:pt x="6215" y="1831"/>
                    <a:pt x="6215" y="973"/>
                    <a:pt x="5671" y="408"/>
                  </a:cubicBezTo>
                  <a:cubicBezTo>
                    <a:pt x="5409" y="136"/>
                    <a:pt x="5064" y="0"/>
                    <a:pt x="4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4626275" y="3218150"/>
              <a:ext cx="448825" cy="448850"/>
            </a:xfrm>
            <a:custGeom>
              <a:avLst/>
              <a:gdLst/>
              <a:ahLst/>
              <a:cxnLst/>
              <a:rect l="l" t="t" r="r" b="b"/>
              <a:pathLst>
                <a:path w="17953" h="17954" extrusionOk="0">
                  <a:moveTo>
                    <a:pt x="8977" y="2763"/>
                  </a:moveTo>
                  <a:cubicBezTo>
                    <a:pt x="12408" y="2763"/>
                    <a:pt x="15191" y="5567"/>
                    <a:pt x="15191" y="8956"/>
                  </a:cubicBezTo>
                  <a:cubicBezTo>
                    <a:pt x="15191" y="12388"/>
                    <a:pt x="12387" y="15150"/>
                    <a:pt x="8977" y="15150"/>
                  </a:cubicBezTo>
                  <a:cubicBezTo>
                    <a:pt x="5566" y="15150"/>
                    <a:pt x="2783" y="12367"/>
                    <a:pt x="2783" y="8956"/>
                  </a:cubicBezTo>
                  <a:cubicBezTo>
                    <a:pt x="2762" y="5525"/>
                    <a:pt x="5566" y="2763"/>
                    <a:pt x="8977" y="2763"/>
                  </a:cubicBezTo>
                  <a:close/>
                  <a:moveTo>
                    <a:pt x="8977" y="1"/>
                  </a:moveTo>
                  <a:cubicBezTo>
                    <a:pt x="4039" y="1"/>
                    <a:pt x="0" y="4039"/>
                    <a:pt x="0" y="8977"/>
                  </a:cubicBezTo>
                  <a:cubicBezTo>
                    <a:pt x="0" y="13936"/>
                    <a:pt x="4018" y="17953"/>
                    <a:pt x="8977" y="17953"/>
                  </a:cubicBezTo>
                  <a:cubicBezTo>
                    <a:pt x="13935" y="17953"/>
                    <a:pt x="17953" y="13936"/>
                    <a:pt x="17953" y="8977"/>
                  </a:cubicBezTo>
                  <a:cubicBezTo>
                    <a:pt x="17953" y="4039"/>
                    <a:pt x="13935" y="1"/>
                    <a:pt x="8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4529500" y="3124400"/>
              <a:ext cx="155900" cy="149750"/>
            </a:xfrm>
            <a:custGeom>
              <a:avLst/>
              <a:gdLst/>
              <a:ahLst/>
              <a:cxnLst/>
              <a:rect l="l" t="t" r="r" b="b"/>
              <a:pathLst>
                <a:path w="6236" h="5990" extrusionOk="0">
                  <a:moveTo>
                    <a:pt x="1520" y="0"/>
                  </a:moveTo>
                  <a:cubicBezTo>
                    <a:pt x="1167" y="0"/>
                    <a:pt x="816" y="142"/>
                    <a:pt x="544" y="424"/>
                  </a:cubicBezTo>
                  <a:cubicBezTo>
                    <a:pt x="0" y="968"/>
                    <a:pt x="0" y="1826"/>
                    <a:pt x="544" y="2370"/>
                  </a:cubicBezTo>
                  <a:lnTo>
                    <a:pt x="3767" y="5571"/>
                  </a:lnTo>
                  <a:cubicBezTo>
                    <a:pt x="4018" y="5822"/>
                    <a:pt x="4394" y="5990"/>
                    <a:pt x="4729" y="5990"/>
                  </a:cubicBezTo>
                  <a:cubicBezTo>
                    <a:pt x="5085" y="5990"/>
                    <a:pt x="5441" y="5864"/>
                    <a:pt x="5692" y="5571"/>
                  </a:cubicBezTo>
                  <a:cubicBezTo>
                    <a:pt x="6236" y="5027"/>
                    <a:pt x="6236" y="4148"/>
                    <a:pt x="5692" y="3604"/>
                  </a:cubicBezTo>
                  <a:lnTo>
                    <a:pt x="2511" y="424"/>
                  </a:lnTo>
                  <a:cubicBezTo>
                    <a:pt x="2229" y="142"/>
                    <a:pt x="187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4816150" y="2891750"/>
              <a:ext cx="69600" cy="290875"/>
            </a:xfrm>
            <a:custGeom>
              <a:avLst/>
              <a:gdLst/>
              <a:ahLst/>
              <a:cxnLst/>
              <a:rect l="l" t="t" r="r" b="b"/>
              <a:pathLst>
                <a:path w="2784" h="11635" extrusionOk="0">
                  <a:moveTo>
                    <a:pt x="1382" y="1"/>
                  </a:moveTo>
                  <a:cubicBezTo>
                    <a:pt x="628" y="1"/>
                    <a:pt x="1" y="628"/>
                    <a:pt x="1" y="1381"/>
                  </a:cubicBezTo>
                  <a:lnTo>
                    <a:pt x="1" y="10253"/>
                  </a:lnTo>
                  <a:cubicBezTo>
                    <a:pt x="1" y="11006"/>
                    <a:pt x="628" y="11634"/>
                    <a:pt x="1382" y="11634"/>
                  </a:cubicBezTo>
                  <a:cubicBezTo>
                    <a:pt x="2156" y="11634"/>
                    <a:pt x="2783" y="11006"/>
                    <a:pt x="2783" y="10253"/>
                  </a:cubicBezTo>
                  <a:lnTo>
                    <a:pt x="2783" y="1381"/>
                  </a:lnTo>
                  <a:cubicBezTo>
                    <a:pt x="2783" y="628"/>
                    <a:pt x="2156"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5014925" y="3124400"/>
              <a:ext cx="156425" cy="149750"/>
            </a:xfrm>
            <a:custGeom>
              <a:avLst/>
              <a:gdLst/>
              <a:ahLst/>
              <a:cxnLst/>
              <a:rect l="l" t="t" r="r" b="b"/>
              <a:pathLst>
                <a:path w="6257" h="5990" extrusionOk="0">
                  <a:moveTo>
                    <a:pt x="4729" y="0"/>
                  </a:moveTo>
                  <a:cubicBezTo>
                    <a:pt x="4374" y="0"/>
                    <a:pt x="4018" y="142"/>
                    <a:pt x="3746" y="424"/>
                  </a:cubicBezTo>
                  <a:lnTo>
                    <a:pt x="565" y="3604"/>
                  </a:lnTo>
                  <a:cubicBezTo>
                    <a:pt x="1" y="4148"/>
                    <a:pt x="1" y="5027"/>
                    <a:pt x="565" y="5571"/>
                  </a:cubicBezTo>
                  <a:cubicBezTo>
                    <a:pt x="837" y="5864"/>
                    <a:pt x="1214" y="5990"/>
                    <a:pt x="1549" y="5990"/>
                  </a:cubicBezTo>
                  <a:cubicBezTo>
                    <a:pt x="1905" y="5990"/>
                    <a:pt x="2260" y="5864"/>
                    <a:pt x="2511" y="5571"/>
                  </a:cubicBezTo>
                  <a:lnTo>
                    <a:pt x="5713" y="2370"/>
                  </a:lnTo>
                  <a:cubicBezTo>
                    <a:pt x="6257" y="1826"/>
                    <a:pt x="6257" y="968"/>
                    <a:pt x="5713" y="424"/>
                  </a:cubicBezTo>
                  <a:cubicBezTo>
                    <a:pt x="5441" y="142"/>
                    <a:pt x="5085" y="0"/>
                    <a:pt x="4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 name="Google Shape;80;p5"/>
          <p:cNvGrpSpPr/>
          <p:nvPr/>
        </p:nvGrpSpPr>
        <p:grpSpPr>
          <a:xfrm>
            <a:off x="8431194" y="4829923"/>
            <a:ext cx="571528" cy="186357"/>
            <a:chOff x="3579050" y="4124150"/>
            <a:chExt cx="1822475" cy="594250"/>
          </a:xfrm>
        </p:grpSpPr>
        <p:sp>
          <p:nvSpPr>
            <p:cNvPr id="81" name="Google Shape;81;p5"/>
            <p:cNvSpPr/>
            <p:nvPr/>
          </p:nvSpPr>
          <p:spPr>
            <a:xfrm>
              <a:off x="3579050" y="4124150"/>
              <a:ext cx="1822475" cy="167950"/>
            </a:xfrm>
            <a:custGeom>
              <a:avLst/>
              <a:gdLst/>
              <a:ahLst/>
              <a:cxnLst/>
              <a:rect l="l" t="t" r="r" b="b"/>
              <a:pathLst>
                <a:path w="72899" h="6718" extrusionOk="0">
                  <a:moveTo>
                    <a:pt x="1402" y="1"/>
                  </a:moveTo>
                  <a:cubicBezTo>
                    <a:pt x="628" y="1"/>
                    <a:pt x="0" y="628"/>
                    <a:pt x="0" y="1381"/>
                  </a:cubicBezTo>
                  <a:cubicBezTo>
                    <a:pt x="0" y="2135"/>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62"/>
                    <a:pt x="72270" y="3955"/>
                    <a:pt x="71517" y="3955"/>
                  </a:cubicBezTo>
                  <a:cubicBezTo>
                    <a:pt x="69508" y="3955"/>
                    <a:pt x="68567" y="3223"/>
                    <a:pt x="67353" y="2281"/>
                  </a:cubicBezTo>
                  <a:cubicBezTo>
                    <a:pt x="65993" y="1193"/>
                    <a:pt x="64487" y="1"/>
                    <a:pt x="61495" y="1"/>
                  </a:cubicBezTo>
                  <a:cubicBezTo>
                    <a:pt x="58524" y="1"/>
                    <a:pt x="56975" y="1193"/>
                    <a:pt x="55636" y="2281"/>
                  </a:cubicBezTo>
                  <a:cubicBezTo>
                    <a:pt x="54464" y="3223"/>
                    <a:pt x="53523" y="3955"/>
                    <a:pt x="51472" y="3955"/>
                  </a:cubicBezTo>
                  <a:cubicBezTo>
                    <a:pt x="49464" y="3955"/>
                    <a:pt x="48522" y="3223"/>
                    <a:pt x="47329" y="2281"/>
                  </a:cubicBezTo>
                  <a:cubicBezTo>
                    <a:pt x="45969" y="1193"/>
                    <a:pt x="44442" y="1"/>
                    <a:pt x="41471" y="1"/>
                  </a:cubicBezTo>
                  <a:cubicBezTo>
                    <a:pt x="38479" y="1"/>
                    <a:pt x="36930" y="1193"/>
                    <a:pt x="35612" y="2281"/>
                  </a:cubicBezTo>
                  <a:cubicBezTo>
                    <a:pt x="34420" y="3223"/>
                    <a:pt x="33478" y="3955"/>
                    <a:pt x="31448" y="3955"/>
                  </a:cubicBezTo>
                  <a:cubicBezTo>
                    <a:pt x="29440" y="3955"/>
                    <a:pt x="28498" y="3223"/>
                    <a:pt x="27285" y="2281"/>
                  </a:cubicBezTo>
                  <a:cubicBezTo>
                    <a:pt x="25925" y="1193"/>
                    <a:pt x="24418" y="1"/>
                    <a:pt x="21426" y="1"/>
                  </a:cubicBezTo>
                  <a:cubicBezTo>
                    <a:pt x="18455" y="1"/>
                    <a:pt x="16907" y="1193"/>
                    <a:pt x="15567" y="2281"/>
                  </a:cubicBezTo>
                  <a:cubicBezTo>
                    <a:pt x="14396" y="3223"/>
                    <a:pt x="13454" y="3955"/>
                    <a:pt x="11404" y="3955"/>
                  </a:cubicBezTo>
                  <a:cubicBezTo>
                    <a:pt x="9395" y="3955"/>
                    <a:pt x="8453" y="3223"/>
                    <a:pt x="7261" y="2281"/>
                  </a:cubicBezTo>
                  <a:cubicBezTo>
                    <a:pt x="5901" y="1193"/>
                    <a:pt x="4373" y="1"/>
                    <a:pt x="1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3579050" y="4337050"/>
              <a:ext cx="1822475" cy="167925"/>
            </a:xfrm>
            <a:custGeom>
              <a:avLst/>
              <a:gdLst/>
              <a:ahLst/>
              <a:cxnLst/>
              <a:rect l="l" t="t" r="r" b="b"/>
              <a:pathLst>
                <a:path w="72899" h="6717" extrusionOk="0">
                  <a:moveTo>
                    <a:pt x="1402" y="0"/>
                  </a:moveTo>
                  <a:cubicBezTo>
                    <a:pt x="628" y="0"/>
                    <a:pt x="0" y="628"/>
                    <a:pt x="0" y="1381"/>
                  </a:cubicBezTo>
                  <a:cubicBezTo>
                    <a:pt x="0" y="2156"/>
                    <a:pt x="628" y="2783"/>
                    <a:pt x="1402" y="2783"/>
                  </a:cubicBezTo>
                  <a:cubicBezTo>
                    <a:pt x="3411" y="2783"/>
                    <a:pt x="4352" y="3516"/>
                    <a:pt x="5545" y="4457"/>
                  </a:cubicBezTo>
                  <a:cubicBezTo>
                    <a:pt x="6905" y="5524"/>
                    <a:pt x="8432" y="6717"/>
                    <a:pt x="11404" y="6717"/>
                  </a:cubicBezTo>
                  <a:cubicBezTo>
                    <a:pt x="14396" y="6717"/>
                    <a:pt x="15944" y="5524"/>
                    <a:pt x="17262" y="4457"/>
                  </a:cubicBezTo>
                  <a:cubicBezTo>
                    <a:pt x="18455" y="3516"/>
                    <a:pt x="19396" y="2783"/>
                    <a:pt x="21426" y="2783"/>
                  </a:cubicBezTo>
                  <a:cubicBezTo>
                    <a:pt x="23435" y="2783"/>
                    <a:pt x="24376" y="3516"/>
                    <a:pt x="25590" y="4457"/>
                  </a:cubicBezTo>
                  <a:cubicBezTo>
                    <a:pt x="26950" y="5524"/>
                    <a:pt x="28456" y="6717"/>
                    <a:pt x="31448" y="6717"/>
                  </a:cubicBezTo>
                  <a:cubicBezTo>
                    <a:pt x="34420" y="6717"/>
                    <a:pt x="35968" y="5524"/>
                    <a:pt x="37307" y="4457"/>
                  </a:cubicBezTo>
                  <a:cubicBezTo>
                    <a:pt x="38479" y="3516"/>
                    <a:pt x="39420" y="2783"/>
                    <a:pt x="41471" y="2783"/>
                  </a:cubicBezTo>
                  <a:cubicBezTo>
                    <a:pt x="43480" y="2783"/>
                    <a:pt x="44421" y="3516"/>
                    <a:pt x="45614" y="4457"/>
                  </a:cubicBezTo>
                  <a:cubicBezTo>
                    <a:pt x="46974" y="5524"/>
                    <a:pt x="48501" y="6717"/>
                    <a:pt x="51472" y="6717"/>
                  </a:cubicBezTo>
                  <a:cubicBezTo>
                    <a:pt x="54464" y="6717"/>
                    <a:pt x="56013" y="5524"/>
                    <a:pt x="57331" y="4457"/>
                  </a:cubicBezTo>
                  <a:cubicBezTo>
                    <a:pt x="58524" y="3516"/>
                    <a:pt x="59465" y="2783"/>
                    <a:pt x="61495" y="2783"/>
                  </a:cubicBezTo>
                  <a:cubicBezTo>
                    <a:pt x="63503" y="2783"/>
                    <a:pt x="64445" y="3516"/>
                    <a:pt x="65659" y="4457"/>
                  </a:cubicBezTo>
                  <a:cubicBezTo>
                    <a:pt x="67019" y="5524"/>
                    <a:pt x="68525" y="6717"/>
                    <a:pt x="71517" y="6717"/>
                  </a:cubicBezTo>
                  <a:cubicBezTo>
                    <a:pt x="72270" y="6717"/>
                    <a:pt x="72898" y="6089"/>
                    <a:pt x="72898" y="5336"/>
                  </a:cubicBezTo>
                  <a:cubicBezTo>
                    <a:pt x="72898" y="4583"/>
                    <a:pt x="72270" y="3955"/>
                    <a:pt x="71517" y="3955"/>
                  </a:cubicBezTo>
                  <a:cubicBezTo>
                    <a:pt x="69508" y="3955"/>
                    <a:pt x="68567" y="3223"/>
                    <a:pt x="67353" y="2281"/>
                  </a:cubicBezTo>
                  <a:cubicBezTo>
                    <a:pt x="65993" y="1214"/>
                    <a:pt x="64487" y="0"/>
                    <a:pt x="61495" y="0"/>
                  </a:cubicBezTo>
                  <a:cubicBezTo>
                    <a:pt x="58524" y="0"/>
                    <a:pt x="56975" y="1214"/>
                    <a:pt x="55636" y="2281"/>
                  </a:cubicBezTo>
                  <a:cubicBezTo>
                    <a:pt x="54464" y="3223"/>
                    <a:pt x="53523" y="3955"/>
                    <a:pt x="51472" y="3955"/>
                  </a:cubicBezTo>
                  <a:cubicBezTo>
                    <a:pt x="49464" y="3955"/>
                    <a:pt x="48522" y="3223"/>
                    <a:pt x="47329" y="2281"/>
                  </a:cubicBezTo>
                  <a:cubicBezTo>
                    <a:pt x="45969" y="1214"/>
                    <a:pt x="44442" y="0"/>
                    <a:pt x="41471" y="0"/>
                  </a:cubicBezTo>
                  <a:cubicBezTo>
                    <a:pt x="38479" y="0"/>
                    <a:pt x="36930" y="1214"/>
                    <a:pt x="35612" y="2281"/>
                  </a:cubicBezTo>
                  <a:cubicBezTo>
                    <a:pt x="34420" y="3223"/>
                    <a:pt x="33478" y="3955"/>
                    <a:pt x="31448" y="3955"/>
                  </a:cubicBezTo>
                  <a:cubicBezTo>
                    <a:pt x="29440" y="3955"/>
                    <a:pt x="28498" y="3223"/>
                    <a:pt x="27285" y="2281"/>
                  </a:cubicBezTo>
                  <a:cubicBezTo>
                    <a:pt x="25925" y="1214"/>
                    <a:pt x="24418" y="0"/>
                    <a:pt x="21426" y="0"/>
                  </a:cubicBezTo>
                  <a:cubicBezTo>
                    <a:pt x="18455" y="0"/>
                    <a:pt x="16907" y="1214"/>
                    <a:pt x="15567" y="2281"/>
                  </a:cubicBezTo>
                  <a:cubicBezTo>
                    <a:pt x="14396" y="3223"/>
                    <a:pt x="13454" y="3955"/>
                    <a:pt x="11404" y="3955"/>
                  </a:cubicBezTo>
                  <a:cubicBezTo>
                    <a:pt x="9395" y="3955"/>
                    <a:pt x="8453" y="3223"/>
                    <a:pt x="7261" y="2281"/>
                  </a:cubicBezTo>
                  <a:cubicBezTo>
                    <a:pt x="5901" y="1214"/>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3579050" y="4550475"/>
              <a:ext cx="1822475" cy="167925"/>
            </a:xfrm>
            <a:custGeom>
              <a:avLst/>
              <a:gdLst/>
              <a:ahLst/>
              <a:cxnLst/>
              <a:rect l="l" t="t" r="r" b="b"/>
              <a:pathLst>
                <a:path w="72899" h="6717" extrusionOk="0">
                  <a:moveTo>
                    <a:pt x="1402" y="0"/>
                  </a:moveTo>
                  <a:cubicBezTo>
                    <a:pt x="628" y="0"/>
                    <a:pt x="0" y="628"/>
                    <a:pt x="0" y="1381"/>
                  </a:cubicBezTo>
                  <a:cubicBezTo>
                    <a:pt x="0" y="2134"/>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41"/>
                    <a:pt x="72270" y="3955"/>
                    <a:pt x="71517" y="3955"/>
                  </a:cubicBezTo>
                  <a:cubicBezTo>
                    <a:pt x="69508" y="3955"/>
                    <a:pt x="68567" y="3223"/>
                    <a:pt x="67353" y="2281"/>
                  </a:cubicBezTo>
                  <a:cubicBezTo>
                    <a:pt x="65993" y="1193"/>
                    <a:pt x="64487" y="0"/>
                    <a:pt x="61495" y="0"/>
                  </a:cubicBezTo>
                  <a:cubicBezTo>
                    <a:pt x="58524" y="0"/>
                    <a:pt x="56975" y="1193"/>
                    <a:pt x="55636" y="2281"/>
                  </a:cubicBezTo>
                  <a:cubicBezTo>
                    <a:pt x="54464" y="3223"/>
                    <a:pt x="53523" y="3955"/>
                    <a:pt x="51472" y="3955"/>
                  </a:cubicBezTo>
                  <a:cubicBezTo>
                    <a:pt x="49464" y="3955"/>
                    <a:pt x="48522" y="3223"/>
                    <a:pt x="47329" y="2281"/>
                  </a:cubicBezTo>
                  <a:cubicBezTo>
                    <a:pt x="45969" y="1193"/>
                    <a:pt x="44442" y="0"/>
                    <a:pt x="41471" y="0"/>
                  </a:cubicBezTo>
                  <a:cubicBezTo>
                    <a:pt x="38479" y="0"/>
                    <a:pt x="36930" y="1193"/>
                    <a:pt x="35612" y="2281"/>
                  </a:cubicBezTo>
                  <a:cubicBezTo>
                    <a:pt x="34420" y="3223"/>
                    <a:pt x="33478" y="3955"/>
                    <a:pt x="31448" y="3955"/>
                  </a:cubicBezTo>
                  <a:cubicBezTo>
                    <a:pt x="29440" y="3955"/>
                    <a:pt x="28498" y="3223"/>
                    <a:pt x="27285" y="2281"/>
                  </a:cubicBezTo>
                  <a:cubicBezTo>
                    <a:pt x="25925" y="1193"/>
                    <a:pt x="24418" y="0"/>
                    <a:pt x="21426" y="0"/>
                  </a:cubicBezTo>
                  <a:cubicBezTo>
                    <a:pt x="18455" y="0"/>
                    <a:pt x="16907" y="1193"/>
                    <a:pt x="15567" y="2281"/>
                  </a:cubicBezTo>
                  <a:cubicBezTo>
                    <a:pt x="14396" y="3223"/>
                    <a:pt x="13454" y="3955"/>
                    <a:pt x="11404" y="3955"/>
                  </a:cubicBezTo>
                  <a:cubicBezTo>
                    <a:pt x="9395" y="3955"/>
                    <a:pt x="8453" y="3223"/>
                    <a:pt x="7261" y="2281"/>
                  </a:cubicBezTo>
                  <a:cubicBezTo>
                    <a:pt x="5901" y="1193"/>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 name="Google Shape;84;p5"/>
          <p:cNvGrpSpPr/>
          <p:nvPr/>
        </p:nvGrpSpPr>
        <p:grpSpPr>
          <a:xfrm>
            <a:off x="8737689" y="127221"/>
            <a:ext cx="265047" cy="264914"/>
            <a:chOff x="4300375" y="2891750"/>
            <a:chExt cx="1101150" cy="1100600"/>
          </a:xfrm>
        </p:grpSpPr>
        <p:sp>
          <p:nvSpPr>
            <p:cNvPr id="85" name="Google Shape;85;p5"/>
            <p:cNvSpPr/>
            <p:nvPr/>
          </p:nvSpPr>
          <p:spPr>
            <a:xfrm>
              <a:off x="4300375" y="3407525"/>
              <a:ext cx="302900" cy="69075"/>
            </a:xfrm>
            <a:custGeom>
              <a:avLst/>
              <a:gdLst/>
              <a:ahLst/>
              <a:cxnLst/>
              <a:rect l="l" t="t" r="r" b="b"/>
              <a:pathLst>
                <a:path w="12116" h="2763" extrusionOk="0">
                  <a:moveTo>
                    <a:pt x="1382" y="0"/>
                  </a:moveTo>
                  <a:cubicBezTo>
                    <a:pt x="629" y="0"/>
                    <a:pt x="1" y="628"/>
                    <a:pt x="1" y="1381"/>
                  </a:cubicBezTo>
                  <a:cubicBezTo>
                    <a:pt x="1" y="2134"/>
                    <a:pt x="608" y="2762"/>
                    <a:pt x="1382" y="2762"/>
                  </a:cubicBezTo>
                  <a:lnTo>
                    <a:pt x="10735" y="2762"/>
                  </a:lnTo>
                  <a:cubicBezTo>
                    <a:pt x="11488" y="2762"/>
                    <a:pt x="12116" y="2134"/>
                    <a:pt x="12116" y="1381"/>
                  </a:cubicBezTo>
                  <a:cubicBezTo>
                    <a:pt x="12116" y="628"/>
                    <a:pt x="11488" y="0"/>
                    <a:pt x="10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5098625" y="3407525"/>
              <a:ext cx="302900" cy="69075"/>
            </a:xfrm>
            <a:custGeom>
              <a:avLst/>
              <a:gdLst/>
              <a:ahLst/>
              <a:cxnLst/>
              <a:rect l="l" t="t" r="r" b="b"/>
              <a:pathLst>
                <a:path w="12116" h="2763" extrusionOk="0">
                  <a:moveTo>
                    <a:pt x="1402" y="0"/>
                  </a:moveTo>
                  <a:cubicBezTo>
                    <a:pt x="628" y="0"/>
                    <a:pt x="0" y="628"/>
                    <a:pt x="0" y="1381"/>
                  </a:cubicBezTo>
                  <a:cubicBezTo>
                    <a:pt x="0" y="2134"/>
                    <a:pt x="628" y="2762"/>
                    <a:pt x="1402" y="2762"/>
                  </a:cubicBezTo>
                  <a:lnTo>
                    <a:pt x="10734" y="2762"/>
                  </a:lnTo>
                  <a:cubicBezTo>
                    <a:pt x="11487" y="2762"/>
                    <a:pt x="12115" y="2134"/>
                    <a:pt x="12115" y="1381"/>
                  </a:cubicBezTo>
                  <a:cubicBezTo>
                    <a:pt x="12115" y="628"/>
                    <a:pt x="11487" y="0"/>
                    <a:pt x="10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5015975" y="3610225"/>
              <a:ext cx="155375" cy="149875"/>
            </a:xfrm>
            <a:custGeom>
              <a:avLst/>
              <a:gdLst/>
              <a:ahLst/>
              <a:cxnLst/>
              <a:rect l="l" t="t" r="r" b="b"/>
              <a:pathLst>
                <a:path w="6215" h="5995" extrusionOk="0">
                  <a:moveTo>
                    <a:pt x="1507" y="0"/>
                  </a:moveTo>
                  <a:cubicBezTo>
                    <a:pt x="1156" y="0"/>
                    <a:pt x="806" y="136"/>
                    <a:pt x="544" y="408"/>
                  </a:cubicBezTo>
                  <a:cubicBezTo>
                    <a:pt x="0" y="973"/>
                    <a:pt x="0" y="1831"/>
                    <a:pt x="544" y="2375"/>
                  </a:cubicBezTo>
                  <a:lnTo>
                    <a:pt x="3725" y="5576"/>
                  </a:lnTo>
                  <a:cubicBezTo>
                    <a:pt x="3997" y="5827"/>
                    <a:pt x="4353" y="5995"/>
                    <a:pt x="4708" y="5995"/>
                  </a:cubicBezTo>
                  <a:cubicBezTo>
                    <a:pt x="5043" y="5995"/>
                    <a:pt x="5399" y="5848"/>
                    <a:pt x="5671" y="5576"/>
                  </a:cubicBezTo>
                  <a:cubicBezTo>
                    <a:pt x="6215" y="5011"/>
                    <a:pt x="6215" y="4153"/>
                    <a:pt x="5671" y="3609"/>
                  </a:cubicBezTo>
                  <a:lnTo>
                    <a:pt x="2469" y="408"/>
                  </a:lnTo>
                  <a:cubicBezTo>
                    <a:pt x="2208" y="136"/>
                    <a:pt x="1857" y="0"/>
                    <a:pt x="1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4816150" y="3701500"/>
              <a:ext cx="69600" cy="290850"/>
            </a:xfrm>
            <a:custGeom>
              <a:avLst/>
              <a:gdLst/>
              <a:ahLst/>
              <a:cxnLst/>
              <a:rect l="l" t="t" r="r" b="b"/>
              <a:pathLst>
                <a:path w="2784" h="11634" extrusionOk="0">
                  <a:moveTo>
                    <a:pt x="1382" y="0"/>
                  </a:moveTo>
                  <a:cubicBezTo>
                    <a:pt x="628" y="0"/>
                    <a:pt x="1" y="628"/>
                    <a:pt x="1" y="1402"/>
                  </a:cubicBezTo>
                  <a:lnTo>
                    <a:pt x="1" y="10253"/>
                  </a:lnTo>
                  <a:cubicBezTo>
                    <a:pt x="1" y="11006"/>
                    <a:pt x="628" y="11634"/>
                    <a:pt x="1382" y="11634"/>
                  </a:cubicBezTo>
                  <a:cubicBezTo>
                    <a:pt x="2156" y="11634"/>
                    <a:pt x="2783" y="11006"/>
                    <a:pt x="2783" y="10253"/>
                  </a:cubicBezTo>
                  <a:lnTo>
                    <a:pt x="2783" y="1402"/>
                  </a:lnTo>
                  <a:cubicBezTo>
                    <a:pt x="2783" y="628"/>
                    <a:pt x="2156"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a:off x="4530025" y="3610225"/>
              <a:ext cx="155375" cy="149875"/>
            </a:xfrm>
            <a:custGeom>
              <a:avLst/>
              <a:gdLst/>
              <a:ahLst/>
              <a:cxnLst/>
              <a:rect l="l" t="t" r="r" b="b"/>
              <a:pathLst>
                <a:path w="6215" h="5995" extrusionOk="0">
                  <a:moveTo>
                    <a:pt x="4716" y="0"/>
                  </a:moveTo>
                  <a:cubicBezTo>
                    <a:pt x="4368" y="0"/>
                    <a:pt x="4018" y="136"/>
                    <a:pt x="3746" y="408"/>
                  </a:cubicBezTo>
                  <a:lnTo>
                    <a:pt x="544" y="3609"/>
                  </a:lnTo>
                  <a:cubicBezTo>
                    <a:pt x="0" y="4153"/>
                    <a:pt x="0" y="5011"/>
                    <a:pt x="544" y="5576"/>
                  </a:cubicBezTo>
                  <a:cubicBezTo>
                    <a:pt x="795" y="5827"/>
                    <a:pt x="1172" y="5995"/>
                    <a:pt x="1507" y="5995"/>
                  </a:cubicBezTo>
                  <a:cubicBezTo>
                    <a:pt x="1883" y="5995"/>
                    <a:pt x="2218" y="5848"/>
                    <a:pt x="2490" y="5576"/>
                  </a:cubicBezTo>
                  <a:lnTo>
                    <a:pt x="5671" y="2375"/>
                  </a:lnTo>
                  <a:cubicBezTo>
                    <a:pt x="6215" y="1831"/>
                    <a:pt x="6215" y="973"/>
                    <a:pt x="5671" y="408"/>
                  </a:cubicBezTo>
                  <a:cubicBezTo>
                    <a:pt x="5409" y="136"/>
                    <a:pt x="5064" y="0"/>
                    <a:pt x="4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4626275" y="3218150"/>
              <a:ext cx="448825" cy="448850"/>
            </a:xfrm>
            <a:custGeom>
              <a:avLst/>
              <a:gdLst/>
              <a:ahLst/>
              <a:cxnLst/>
              <a:rect l="l" t="t" r="r" b="b"/>
              <a:pathLst>
                <a:path w="17953" h="17954" extrusionOk="0">
                  <a:moveTo>
                    <a:pt x="8977" y="2763"/>
                  </a:moveTo>
                  <a:cubicBezTo>
                    <a:pt x="12408" y="2763"/>
                    <a:pt x="15191" y="5567"/>
                    <a:pt x="15191" y="8956"/>
                  </a:cubicBezTo>
                  <a:cubicBezTo>
                    <a:pt x="15191" y="12388"/>
                    <a:pt x="12387" y="15150"/>
                    <a:pt x="8977" y="15150"/>
                  </a:cubicBezTo>
                  <a:cubicBezTo>
                    <a:pt x="5566" y="15150"/>
                    <a:pt x="2783" y="12367"/>
                    <a:pt x="2783" y="8956"/>
                  </a:cubicBezTo>
                  <a:cubicBezTo>
                    <a:pt x="2762" y="5525"/>
                    <a:pt x="5566" y="2763"/>
                    <a:pt x="8977" y="2763"/>
                  </a:cubicBezTo>
                  <a:close/>
                  <a:moveTo>
                    <a:pt x="8977" y="1"/>
                  </a:moveTo>
                  <a:cubicBezTo>
                    <a:pt x="4039" y="1"/>
                    <a:pt x="0" y="4039"/>
                    <a:pt x="0" y="8977"/>
                  </a:cubicBezTo>
                  <a:cubicBezTo>
                    <a:pt x="0" y="13936"/>
                    <a:pt x="4018" y="17953"/>
                    <a:pt x="8977" y="17953"/>
                  </a:cubicBezTo>
                  <a:cubicBezTo>
                    <a:pt x="13935" y="17953"/>
                    <a:pt x="17953" y="13936"/>
                    <a:pt x="17953" y="8977"/>
                  </a:cubicBezTo>
                  <a:cubicBezTo>
                    <a:pt x="17953" y="4039"/>
                    <a:pt x="13935" y="1"/>
                    <a:pt x="8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4529500" y="3124400"/>
              <a:ext cx="155900" cy="149750"/>
            </a:xfrm>
            <a:custGeom>
              <a:avLst/>
              <a:gdLst/>
              <a:ahLst/>
              <a:cxnLst/>
              <a:rect l="l" t="t" r="r" b="b"/>
              <a:pathLst>
                <a:path w="6236" h="5990" extrusionOk="0">
                  <a:moveTo>
                    <a:pt x="1520" y="0"/>
                  </a:moveTo>
                  <a:cubicBezTo>
                    <a:pt x="1167" y="0"/>
                    <a:pt x="816" y="142"/>
                    <a:pt x="544" y="424"/>
                  </a:cubicBezTo>
                  <a:cubicBezTo>
                    <a:pt x="0" y="968"/>
                    <a:pt x="0" y="1826"/>
                    <a:pt x="544" y="2370"/>
                  </a:cubicBezTo>
                  <a:lnTo>
                    <a:pt x="3767" y="5571"/>
                  </a:lnTo>
                  <a:cubicBezTo>
                    <a:pt x="4018" y="5822"/>
                    <a:pt x="4394" y="5990"/>
                    <a:pt x="4729" y="5990"/>
                  </a:cubicBezTo>
                  <a:cubicBezTo>
                    <a:pt x="5085" y="5990"/>
                    <a:pt x="5441" y="5864"/>
                    <a:pt x="5692" y="5571"/>
                  </a:cubicBezTo>
                  <a:cubicBezTo>
                    <a:pt x="6236" y="5027"/>
                    <a:pt x="6236" y="4148"/>
                    <a:pt x="5692" y="3604"/>
                  </a:cubicBezTo>
                  <a:lnTo>
                    <a:pt x="2511" y="424"/>
                  </a:lnTo>
                  <a:cubicBezTo>
                    <a:pt x="2229" y="142"/>
                    <a:pt x="187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4816150" y="2891750"/>
              <a:ext cx="69600" cy="290875"/>
            </a:xfrm>
            <a:custGeom>
              <a:avLst/>
              <a:gdLst/>
              <a:ahLst/>
              <a:cxnLst/>
              <a:rect l="l" t="t" r="r" b="b"/>
              <a:pathLst>
                <a:path w="2784" h="11635" extrusionOk="0">
                  <a:moveTo>
                    <a:pt x="1382" y="1"/>
                  </a:moveTo>
                  <a:cubicBezTo>
                    <a:pt x="628" y="1"/>
                    <a:pt x="1" y="628"/>
                    <a:pt x="1" y="1381"/>
                  </a:cubicBezTo>
                  <a:lnTo>
                    <a:pt x="1" y="10253"/>
                  </a:lnTo>
                  <a:cubicBezTo>
                    <a:pt x="1" y="11006"/>
                    <a:pt x="628" y="11634"/>
                    <a:pt x="1382" y="11634"/>
                  </a:cubicBezTo>
                  <a:cubicBezTo>
                    <a:pt x="2156" y="11634"/>
                    <a:pt x="2783" y="11006"/>
                    <a:pt x="2783" y="10253"/>
                  </a:cubicBezTo>
                  <a:lnTo>
                    <a:pt x="2783" y="1381"/>
                  </a:lnTo>
                  <a:cubicBezTo>
                    <a:pt x="2783" y="628"/>
                    <a:pt x="2156"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a:off x="5014925" y="3124400"/>
              <a:ext cx="156425" cy="149750"/>
            </a:xfrm>
            <a:custGeom>
              <a:avLst/>
              <a:gdLst/>
              <a:ahLst/>
              <a:cxnLst/>
              <a:rect l="l" t="t" r="r" b="b"/>
              <a:pathLst>
                <a:path w="6257" h="5990" extrusionOk="0">
                  <a:moveTo>
                    <a:pt x="4729" y="0"/>
                  </a:moveTo>
                  <a:cubicBezTo>
                    <a:pt x="4374" y="0"/>
                    <a:pt x="4018" y="142"/>
                    <a:pt x="3746" y="424"/>
                  </a:cubicBezTo>
                  <a:lnTo>
                    <a:pt x="565" y="3604"/>
                  </a:lnTo>
                  <a:cubicBezTo>
                    <a:pt x="1" y="4148"/>
                    <a:pt x="1" y="5027"/>
                    <a:pt x="565" y="5571"/>
                  </a:cubicBezTo>
                  <a:cubicBezTo>
                    <a:pt x="837" y="5864"/>
                    <a:pt x="1214" y="5990"/>
                    <a:pt x="1549" y="5990"/>
                  </a:cubicBezTo>
                  <a:cubicBezTo>
                    <a:pt x="1905" y="5990"/>
                    <a:pt x="2260" y="5864"/>
                    <a:pt x="2511" y="5571"/>
                  </a:cubicBezTo>
                  <a:lnTo>
                    <a:pt x="5713" y="2370"/>
                  </a:lnTo>
                  <a:cubicBezTo>
                    <a:pt x="6257" y="1826"/>
                    <a:pt x="6257" y="968"/>
                    <a:pt x="5713" y="424"/>
                  </a:cubicBezTo>
                  <a:cubicBezTo>
                    <a:pt x="5441" y="142"/>
                    <a:pt x="5085" y="0"/>
                    <a:pt x="4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0"/>
        <p:cNvGrpSpPr/>
        <p:nvPr/>
      </p:nvGrpSpPr>
      <p:grpSpPr>
        <a:xfrm>
          <a:off x="0" y="0"/>
          <a:ext cx="0" cy="0"/>
          <a:chOff x="0" y="0"/>
          <a:chExt cx="0" cy="0"/>
        </a:xfrm>
      </p:grpSpPr>
      <p:sp>
        <p:nvSpPr>
          <p:cNvPr id="111" name="Google Shape;111;p7"/>
          <p:cNvSpPr txBox="1">
            <a:spLocks noGrp="1"/>
          </p:cNvSpPr>
          <p:nvPr>
            <p:ph type="title"/>
          </p:nvPr>
        </p:nvSpPr>
        <p:spPr>
          <a:xfrm>
            <a:off x="3887875" y="1159975"/>
            <a:ext cx="45399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2" name="Google Shape;112;p7"/>
          <p:cNvSpPr txBox="1">
            <a:spLocks noGrp="1"/>
          </p:cNvSpPr>
          <p:nvPr>
            <p:ph type="subTitle" idx="1"/>
          </p:nvPr>
        </p:nvSpPr>
        <p:spPr>
          <a:xfrm>
            <a:off x="3887875" y="2022425"/>
            <a:ext cx="4539900" cy="196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113" name="Google Shape;113;p7"/>
          <p:cNvSpPr>
            <a:spLocks noGrp="1"/>
          </p:cNvSpPr>
          <p:nvPr>
            <p:ph type="pic" idx="2"/>
          </p:nvPr>
        </p:nvSpPr>
        <p:spPr>
          <a:xfrm>
            <a:off x="127438" y="127225"/>
            <a:ext cx="3213000" cy="48882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7"/>
        <p:cNvGrpSpPr/>
        <p:nvPr/>
      </p:nvGrpSpPr>
      <p:grpSpPr>
        <a:xfrm>
          <a:off x="0" y="0"/>
          <a:ext cx="0" cy="0"/>
          <a:chOff x="0" y="0"/>
          <a:chExt cx="0" cy="0"/>
        </a:xfrm>
      </p:grpSpPr>
      <p:sp>
        <p:nvSpPr>
          <p:cNvPr id="118" name="Google Shape;118;p9"/>
          <p:cNvSpPr txBox="1">
            <a:spLocks noGrp="1"/>
          </p:cNvSpPr>
          <p:nvPr>
            <p:ph type="title"/>
          </p:nvPr>
        </p:nvSpPr>
        <p:spPr>
          <a:xfrm>
            <a:off x="716375" y="896563"/>
            <a:ext cx="3594300" cy="1161000"/>
          </a:xfrm>
          <a:prstGeom prst="rect">
            <a:avLst/>
          </a:prstGeom>
        </p:spPr>
        <p:txBody>
          <a:bodyPr spcFirstLastPara="1" wrap="square" lIns="91425" tIns="91425" rIns="91425" bIns="91425" anchor="b"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119" name="Google Shape;119;p9"/>
          <p:cNvSpPr txBox="1">
            <a:spLocks noGrp="1"/>
          </p:cNvSpPr>
          <p:nvPr>
            <p:ph type="subTitle" idx="1"/>
          </p:nvPr>
        </p:nvSpPr>
        <p:spPr>
          <a:xfrm>
            <a:off x="716375" y="3273913"/>
            <a:ext cx="3594300" cy="8877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0" name="Google Shape;120;p9"/>
          <p:cNvSpPr>
            <a:spLocks noGrp="1"/>
          </p:cNvSpPr>
          <p:nvPr>
            <p:ph type="pic" idx="2"/>
          </p:nvPr>
        </p:nvSpPr>
        <p:spPr>
          <a:xfrm>
            <a:off x="4914584" y="127231"/>
            <a:ext cx="4109100" cy="4889100"/>
          </a:xfrm>
          <a:prstGeom prst="rect">
            <a:avLst/>
          </a:prstGeom>
          <a:noFill/>
          <a:ln>
            <a:noFill/>
          </a:ln>
        </p:spPr>
      </p:sp>
      <p:grpSp>
        <p:nvGrpSpPr>
          <p:cNvPr id="121" name="Google Shape;121;p9"/>
          <p:cNvGrpSpPr/>
          <p:nvPr/>
        </p:nvGrpSpPr>
        <p:grpSpPr>
          <a:xfrm>
            <a:off x="152394" y="4829923"/>
            <a:ext cx="571528" cy="186357"/>
            <a:chOff x="3579050" y="4124150"/>
            <a:chExt cx="1822475" cy="594250"/>
          </a:xfrm>
        </p:grpSpPr>
        <p:sp>
          <p:nvSpPr>
            <p:cNvPr id="122" name="Google Shape;122;p9"/>
            <p:cNvSpPr/>
            <p:nvPr/>
          </p:nvSpPr>
          <p:spPr>
            <a:xfrm>
              <a:off x="3579050" y="4124150"/>
              <a:ext cx="1822475" cy="167950"/>
            </a:xfrm>
            <a:custGeom>
              <a:avLst/>
              <a:gdLst/>
              <a:ahLst/>
              <a:cxnLst/>
              <a:rect l="l" t="t" r="r" b="b"/>
              <a:pathLst>
                <a:path w="72899" h="6718" extrusionOk="0">
                  <a:moveTo>
                    <a:pt x="1402" y="1"/>
                  </a:moveTo>
                  <a:cubicBezTo>
                    <a:pt x="628" y="1"/>
                    <a:pt x="0" y="628"/>
                    <a:pt x="0" y="1381"/>
                  </a:cubicBezTo>
                  <a:cubicBezTo>
                    <a:pt x="0" y="2135"/>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62"/>
                    <a:pt x="72270" y="3955"/>
                    <a:pt x="71517" y="3955"/>
                  </a:cubicBezTo>
                  <a:cubicBezTo>
                    <a:pt x="69508" y="3955"/>
                    <a:pt x="68567" y="3223"/>
                    <a:pt x="67353" y="2281"/>
                  </a:cubicBezTo>
                  <a:cubicBezTo>
                    <a:pt x="65993" y="1193"/>
                    <a:pt x="64487" y="1"/>
                    <a:pt x="61495" y="1"/>
                  </a:cubicBezTo>
                  <a:cubicBezTo>
                    <a:pt x="58524" y="1"/>
                    <a:pt x="56975" y="1193"/>
                    <a:pt x="55636" y="2281"/>
                  </a:cubicBezTo>
                  <a:cubicBezTo>
                    <a:pt x="54464" y="3223"/>
                    <a:pt x="53523" y="3955"/>
                    <a:pt x="51472" y="3955"/>
                  </a:cubicBezTo>
                  <a:cubicBezTo>
                    <a:pt x="49464" y="3955"/>
                    <a:pt x="48522" y="3223"/>
                    <a:pt x="47329" y="2281"/>
                  </a:cubicBezTo>
                  <a:cubicBezTo>
                    <a:pt x="45969" y="1193"/>
                    <a:pt x="44442" y="1"/>
                    <a:pt x="41471" y="1"/>
                  </a:cubicBezTo>
                  <a:cubicBezTo>
                    <a:pt x="38479" y="1"/>
                    <a:pt x="36930" y="1193"/>
                    <a:pt x="35612" y="2281"/>
                  </a:cubicBezTo>
                  <a:cubicBezTo>
                    <a:pt x="34420" y="3223"/>
                    <a:pt x="33478" y="3955"/>
                    <a:pt x="31448" y="3955"/>
                  </a:cubicBezTo>
                  <a:cubicBezTo>
                    <a:pt x="29440" y="3955"/>
                    <a:pt x="28498" y="3223"/>
                    <a:pt x="27285" y="2281"/>
                  </a:cubicBezTo>
                  <a:cubicBezTo>
                    <a:pt x="25925" y="1193"/>
                    <a:pt x="24418" y="1"/>
                    <a:pt x="21426" y="1"/>
                  </a:cubicBezTo>
                  <a:cubicBezTo>
                    <a:pt x="18455" y="1"/>
                    <a:pt x="16907" y="1193"/>
                    <a:pt x="15567" y="2281"/>
                  </a:cubicBezTo>
                  <a:cubicBezTo>
                    <a:pt x="14396" y="3223"/>
                    <a:pt x="13454" y="3955"/>
                    <a:pt x="11404" y="3955"/>
                  </a:cubicBezTo>
                  <a:cubicBezTo>
                    <a:pt x="9395" y="3955"/>
                    <a:pt x="8453" y="3223"/>
                    <a:pt x="7261" y="2281"/>
                  </a:cubicBezTo>
                  <a:cubicBezTo>
                    <a:pt x="5901" y="1193"/>
                    <a:pt x="4373" y="1"/>
                    <a:pt x="1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9"/>
            <p:cNvSpPr/>
            <p:nvPr/>
          </p:nvSpPr>
          <p:spPr>
            <a:xfrm>
              <a:off x="3579050" y="4337050"/>
              <a:ext cx="1822475" cy="167925"/>
            </a:xfrm>
            <a:custGeom>
              <a:avLst/>
              <a:gdLst/>
              <a:ahLst/>
              <a:cxnLst/>
              <a:rect l="l" t="t" r="r" b="b"/>
              <a:pathLst>
                <a:path w="72899" h="6717" extrusionOk="0">
                  <a:moveTo>
                    <a:pt x="1402" y="0"/>
                  </a:moveTo>
                  <a:cubicBezTo>
                    <a:pt x="628" y="0"/>
                    <a:pt x="0" y="628"/>
                    <a:pt x="0" y="1381"/>
                  </a:cubicBezTo>
                  <a:cubicBezTo>
                    <a:pt x="0" y="2156"/>
                    <a:pt x="628" y="2783"/>
                    <a:pt x="1402" y="2783"/>
                  </a:cubicBezTo>
                  <a:cubicBezTo>
                    <a:pt x="3411" y="2783"/>
                    <a:pt x="4352" y="3516"/>
                    <a:pt x="5545" y="4457"/>
                  </a:cubicBezTo>
                  <a:cubicBezTo>
                    <a:pt x="6905" y="5524"/>
                    <a:pt x="8432" y="6717"/>
                    <a:pt x="11404" y="6717"/>
                  </a:cubicBezTo>
                  <a:cubicBezTo>
                    <a:pt x="14396" y="6717"/>
                    <a:pt x="15944" y="5524"/>
                    <a:pt x="17262" y="4457"/>
                  </a:cubicBezTo>
                  <a:cubicBezTo>
                    <a:pt x="18455" y="3516"/>
                    <a:pt x="19396" y="2783"/>
                    <a:pt x="21426" y="2783"/>
                  </a:cubicBezTo>
                  <a:cubicBezTo>
                    <a:pt x="23435" y="2783"/>
                    <a:pt x="24376" y="3516"/>
                    <a:pt x="25590" y="4457"/>
                  </a:cubicBezTo>
                  <a:cubicBezTo>
                    <a:pt x="26950" y="5524"/>
                    <a:pt x="28456" y="6717"/>
                    <a:pt x="31448" y="6717"/>
                  </a:cubicBezTo>
                  <a:cubicBezTo>
                    <a:pt x="34420" y="6717"/>
                    <a:pt x="35968" y="5524"/>
                    <a:pt x="37307" y="4457"/>
                  </a:cubicBezTo>
                  <a:cubicBezTo>
                    <a:pt x="38479" y="3516"/>
                    <a:pt x="39420" y="2783"/>
                    <a:pt x="41471" y="2783"/>
                  </a:cubicBezTo>
                  <a:cubicBezTo>
                    <a:pt x="43480" y="2783"/>
                    <a:pt x="44421" y="3516"/>
                    <a:pt x="45614" y="4457"/>
                  </a:cubicBezTo>
                  <a:cubicBezTo>
                    <a:pt x="46974" y="5524"/>
                    <a:pt x="48501" y="6717"/>
                    <a:pt x="51472" y="6717"/>
                  </a:cubicBezTo>
                  <a:cubicBezTo>
                    <a:pt x="54464" y="6717"/>
                    <a:pt x="56013" y="5524"/>
                    <a:pt x="57331" y="4457"/>
                  </a:cubicBezTo>
                  <a:cubicBezTo>
                    <a:pt x="58524" y="3516"/>
                    <a:pt x="59465" y="2783"/>
                    <a:pt x="61495" y="2783"/>
                  </a:cubicBezTo>
                  <a:cubicBezTo>
                    <a:pt x="63503" y="2783"/>
                    <a:pt x="64445" y="3516"/>
                    <a:pt x="65659" y="4457"/>
                  </a:cubicBezTo>
                  <a:cubicBezTo>
                    <a:pt x="67019" y="5524"/>
                    <a:pt x="68525" y="6717"/>
                    <a:pt x="71517" y="6717"/>
                  </a:cubicBezTo>
                  <a:cubicBezTo>
                    <a:pt x="72270" y="6717"/>
                    <a:pt x="72898" y="6089"/>
                    <a:pt x="72898" y="5336"/>
                  </a:cubicBezTo>
                  <a:cubicBezTo>
                    <a:pt x="72898" y="4583"/>
                    <a:pt x="72270" y="3955"/>
                    <a:pt x="71517" y="3955"/>
                  </a:cubicBezTo>
                  <a:cubicBezTo>
                    <a:pt x="69508" y="3955"/>
                    <a:pt x="68567" y="3223"/>
                    <a:pt x="67353" y="2281"/>
                  </a:cubicBezTo>
                  <a:cubicBezTo>
                    <a:pt x="65993" y="1214"/>
                    <a:pt x="64487" y="0"/>
                    <a:pt x="61495" y="0"/>
                  </a:cubicBezTo>
                  <a:cubicBezTo>
                    <a:pt x="58524" y="0"/>
                    <a:pt x="56975" y="1214"/>
                    <a:pt x="55636" y="2281"/>
                  </a:cubicBezTo>
                  <a:cubicBezTo>
                    <a:pt x="54464" y="3223"/>
                    <a:pt x="53523" y="3955"/>
                    <a:pt x="51472" y="3955"/>
                  </a:cubicBezTo>
                  <a:cubicBezTo>
                    <a:pt x="49464" y="3955"/>
                    <a:pt x="48522" y="3223"/>
                    <a:pt x="47329" y="2281"/>
                  </a:cubicBezTo>
                  <a:cubicBezTo>
                    <a:pt x="45969" y="1214"/>
                    <a:pt x="44442" y="0"/>
                    <a:pt x="41471" y="0"/>
                  </a:cubicBezTo>
                  <a:cubicBezTo>
                    <a:pt x="38479" y="0"/>
                    <a:pt x="36930" y="1214"/>
                    <a:pt x="35612" y="2281"/>
                  </a:cubicBezTo>
                  <a:cubicBezTo>
                    <a:pt x="34420" y="3223"/>
                    <a:pt x="33478" y="3955"/>
                    <a:pt x="31448" y="3955"/>
                  </a:cubicBezTo>
                  <a:cubicBezTo>
                    <a:pt x="29440" y="3955"/>
                    <a:pt x="28498" y="3223"/>
                    <a:pt x="27285" y="2281"/>
                  </a:cubicBezTo>
                  <a:cubicBezTo>
                    <a:pt x="25925" y="1214"/>
                    <a:pt x="24418" y="0"/>
                    <a:pt x="21426" y="0"/>
                  </a:cubicBezTo>
                  <a:cubicBezTo>
                    <a:pt x="18455" y="0"/>
                    <a:pt x="16907" y="1214"/>
                    <a:pt x="15567" y="2281"/>
                  </a:cubicBezTo>
                  <a:cubicBezTo>
                    <a:pt x="14396" y="3223"/>
                    <a:pt x="13454" y="3955"/>
                    <a:pt x="11404" y="3955"/>
                  </a:cubicBezTo>
                  <a:cubicBezTo>
                    <a:pt x="9395" y="3955"/>
                    <a:pt x="8453" y="3223"/>
                    <a:pt x="7261" y="2281"/>
                  </a:cubicBezTo>
                  <a:cubicBezTo>
                    <a:pt x="5901" y="1214"/>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a:off x="3579050" y="4550475"/>
              <a:ext cx="1822475" cy="167925"/>
            </a:xfrm>
            <a:custGeom>
              <a:avLst/>
              <a:gdLst/>
              <a:ahLst/>
              <a:cxnLst/>
              <a:rect l="l" t="t" r="r" b="b"/>
              <a:pathLst>
                <a:path w="72899" h="6717" extrusionOk="0">
                  <a:moveTo>
                    <a:pt x="1402" y="0"/>
                  </a:moveTo>
                  <a:cubicBezTo>
                    <a:pt x="628" y="0"/>
                    <a:pt x="0" y="628"/>
                    <a:pt x="0" y="1381"/>
                  </a:cubicBezTo>
                  <a:cubicBezTo>
                    <a:pt x="0" y="2134"/>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41"/>
                    <a:pt x="72270" y="3955"/>
                    <a:pt x="71517" y="3955"/>
                  </a:cubicBezTo>
                  <a:cubicBezTo>
                    <a:pt x="69508" y="3955"/>
                    <a:pt x="68567" y="3223"/>
                    <a:pt x="67353" y="2281"/>
                  </a:cubicBezTo>
                  <a:cubicBezTo>
                    <a:pt x="65993" y="1193"/>
                    <a:pt x="64487" y="0"/>
                    <a:pt x="61495" y="0"/>
                  </a:cubicBezTo>
                  <a:cubicBezTo>
                    <a:pt x="58524" y="0"/>
                    <a:pt x="56975" y="1193"/>
                    <a:pt x="55636" y="2281"/>
                  </a:cubicBezTo>
                  <a:cubicBezTo>
                    <a:pt x="54464" y="3223"/>
                    <a:pt x="53523" y="3955"/>
                    <a:pt x="51472" y="3955"/>
                  </a:cubicBezTo>
                  <a:cubicBezTo>
                    <a:pt x="49464" y="3955"/>
                    <a:pt x="48522" y="3223"/>
                    <a:pt x="47329" y="2281"/>
                  </a:cubicBezTo>
                  <a:cubicBezTo>
                    <a:pt x="45969" y="1193"/>
                    <a:pt x="44442" y="0"/>
                    <a:pt x="41471" y="0"/>
                  </a:cubicBezTo>
                  <a:cubicBezTo>
                    <a:pt x="38479" y="0"/>
                    <a:pt x="36930" y="1193"/>
                    <a:pt x="35612" y="2281"/>
                  </a:cubicBezTo>
                  <a:cubicBezTo>
                    <a:pt x="34420" y="3223"/>
                    <a:pt x="33478" y="3955"/>
                    <a:pt x="31448" y="3955"/>
                  </a:cubicBezTo>
                  <a:cubicBezTo>
                    <a:pt x="29440" y="3955"/>
                    <a:pt x="28498" y="3223"/>
                    <a:pt x="27285" y="2281"/>
                  </a:cubicBezTo>
                  <a:cubicBezTo>
                    <a:pt x="25925" y="1193"/>
                    <a:pt x="24418" y="0"/>
                    <a:pt x="21426" y="0"/>
                  </a:cubicBezTo>
                  <a:cubicBezTo>
                    <a:pt x="18455" y="0"/>
                    <a:pt x="16907" y="1193"/>
                    <a:pt x="15567" y="2281"/>
                  </a:cubicBezTo>
                  <a:cubicBezTo>
                    <a:pt x="14396" y="3223"/>
                    <a:pt x="13454" y="3955"/>
                    <a:pt x="11404" y="3955"/>
                  </a:cubicBezTo>
                  <a:cubicBezTo>
                    <a:pt x="9395" y="3955"/>
                    <a:pt x="8453" y="3223"/>
                    <a:pt x="7261" y="2281"/>
                  </a:cubicBezTo>
                  <a:cubicBezTo>
                    <a:pt x="5901" y="1193"/>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9"/>
          <p:cNvGrpSpPr/>
          <p:nvPr/>
        </p:nvGrpSpPr>
        <p:grpSpPr>
          <a:xfrm>
            <a:off x="152394" y="127221"/>
            <a:ext cx="265047" cy="264914"/>
            <a:chOff x="4300375" y="2891750"/>
            <a:chExt cx="1101150" cy="1100600"/>
          </a:xfrm>
        </p:grpSpPr>
        <p:sp>
          <p:nvSpPr>
            <p:cNvPr id="126" name="Google Shape;126;p9"/>
            <p:cNvSpPr/>
            <p:nvPr/>
          </p:nvSpPr>
          <p:spPr>
            <a:xfrm>
              <a:off x="4300375" y="3407525"/>
              <a:ext cx="302900" cy="69075"/>
            </a:xfrm>
            <a:custGeom>
              <a:avLst/>
              <a:gdLst/>
              <a:ahLst/>
              <a:cxnLst/>
              <a:rect l="l" t="t" r="r" b="b"/>
              <a:pathLst>
                <a:path w="12116" h="2763" extrusionOk="0">
                  <a:moveTo>
                    <a:pt x="1382" y="0"/>
                  </a:moveTo>
                  <a:cubicBezTo>
                    <a:pt x="629" y="0"/>
                    <a:pt x="1" y="628"/>
                    <a:pt x="1" y="1381"/>
                  </a:cubicBezTo>
                  <a:cubicBezTo>
                    <a:pt x="1" y="2134"/>
                    <a:pt x="608" y="2762"/>
                    <a:pt x="1382" y="2762"/>
                  </a:cubicBezTo>
                  <a:lnTo>
                    <a:pt x="10735" y="2762"/>
                  </a:lnTo>
                  <a:cubicBezTo>
                    <a:pt x="11488" y="2762"/>
                    <a:pt x="12116" y="2134"/>
                    <a:pt x="12116" y="1381"/>
                  </a:cubicBezTo>
                  <a:cubicBezTo>
                    <a:pt x="12116" y="628"/>
                    <a:pt x="11488" y="0"/>
                    <a:pt x="10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9"/>
            <p:cNvSpPr/>
            <p:nvPr/>
          </p:nvSpPr>
          <p:spPr>
            <a:xfrm>
              <a:off x="5098625" y="3407525"/>
              <a:ext cx="302900" cy="69075"/>
            </a:xfrm>
            <a:custGeom>
              <a:avLst/>
              <a:gdLst/>
              <a:ahLst/>
              <a:cxnLst/>
              <a:rect l="l" t="t" r="r" b="b"/>
              <a:pathLst>
                <a:path w="12116" h="2763" extrusionOk="0">
                  <a:moveTo>
                    <a:pt x="1402" y="0"/>
                  </a:moveTo>
                  <a:cubicBezTo>
                    <a:pt x="628" y="0"/>
                    <a:pt x="0" y="628"/>
                    <a:pt x="0" y="1381"/>
                  </a:cubicBezTo>
                  <a:cubicBezTo>
                    <a:pt x="0" y="2134"/>
                    <a:pt x="628" y="2762"/>
                    <a:pt x="1402" y="2762"/>
                  </a:cubicBezTo>
                  <a:lnTo>
                    <a:pt x="10734" y="2762"/>
                  </a:lnTo>
                  <a:cubicBezTo>
                    <a:pt x="11487" y="2762"/>
                    <a:pt x="12115" y="2134"/>
                    <a:pt x="12115" y="1381"/>
                  </a:cubicBezTo>
                  <a:cubicBezTo>
                    <a:pt x="12115" y="628"/>
                    <a:pt x="11487" y="0"/>
                    <a:pt x="10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a:off x="5015975" y="3610225"/>
              <a:ext cx="155375" cy="149875"/>
            </a:xfrm>
            <a:custGeom>
              <a:avLst/>
              <a:gdLst/>
              <a:ahLst/>
              <a:cxnLst/>
              <a:rect l="l" t="t" r="r" b="b"/>
              <a:pathLst>
                <a:path w="6215" h="5995" extrusionOk="0">
                  <a:moveTo>
                    <a:pt x="1507" y="0"/>
                  </a:moveTo>
                  <a:cubicBezTo>
                    <a:pt x="1156" y="0"/>
                    <a:pt x="806" y="136"/>
                    <a:pt x="544" y="408"/>
                  </a:cubicBezTo>
                  <a:cubicBezTo>
                    <a:pt x="0" y="973"/>
                    <a:pt x="0" y="1831"/>
                    <a:pt x="544" y="2375"/>
                  </a:cubicBezTo>
                  <a:lnTo>
                    <a:pt x="3725" y="5576"/>
                  </a:lnTo>
                  <a:cubicBezTo>
                    <a:pt x="3997" y="5827"/>
                    <a:pt x="4353" y="5995"/>
                    <a:pt x="4708" y="5995"/>
                  </a:cubicBezTo>
                  <a:cubicBezTo>
                    <a:pt x="5043" y="5995"/>
                    <a:pt x="5399" y="5848"/>
                    <a:pt x="5671" y="5576"/>
                  </a:cubicBezTo>
                  <a:cubicBezTo>
                    <a:pt x="6215" y="5011"/>
                    <a:pt x="6215" y="4153"/>
                    <a:pt x="5671" y="3609"/>
                  </a:cubicBezTo>
                  <a:lnTo>
                    <a:pt x="2469" y="408"/>
                  </a:lnTo>
                  <a:cubicBezTo>
                    <a:pt x="2208" y="136"/>
                    <a:pt x="1857" y="0"/>
                    <a:pt x="1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9"/>
            <p:cNvSpPr/>
            <p:nvPr/>
          </p:nvSpPr>
          <p:spPr>
            <a:xfrm>
              <a:off x="4816150" y="3701500"/>
              <a:ext cx="69600" cy="290850"/>
            </a:xfrm>
            <a:custGeom>
              <a:avLst/>
              <a:gdLst/>
              <a:ahLst/>
              <a:cxnLst/>
              <a:rect l="l" t="t" r="r" b="b"/>
              <a:pathLst>
                <a:path w="2784" h="11634" extrusionOk="0">
                  <a:moveTo>
                    <a:pt x="1382" y="0"/>
                  </a:moveTo>
                  <a:cubicBezTo>
                    <a:pt x="628" y="0"/>
                    <a:pt x="1" y="628"/>
                    <a:pt x="1" y="1402"/>
                  </a:cubicBezTo>
                  <a:lnTo>
                    <a:pt x="1" y="10253"/>
                  </a:lnTo>
                  <a:cubicBezTo>
                    <a:pt x="1" y="11006"/>
                    <a:pt x="628" y="11634"/>
                    <a:pt x="1382" y="11634"/>
                  </a:cubicBezTo>
                  <a:cubicBezTo>
                    <a:pt x="2156" y="11634"/>
                    <a:pt x="2783" y="11006"/>
                    <a:pt x="2783" y="10253"/>
                  </a:cubicBezTo>
                  <a:lnTo>
                    <a:pt x="2783" y="1402"/>
                  </a:lnTo>
                  <a:cubicBezTo>
                    <a:pt x="2783" y="628"/>
                    <a:pt x="2156"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a:off x="4530025" y="3610225"/>
              <a:ext cx="155375" cy="149875"/>
            </a:xfrm>
            <a:custGeom>
              <a:avLst/>
              <a:gdLst/>
              <a:ahLst/>
              <a:cxnLst/>
              <a:rect l="l" t="t" r="r" b="b"/>
              <a:pathLst>
                <a:path w="6215" h="5995" extrusionOk="0">
                  <a:moveTo>
                    <a:pt x="4716" y="0"/>
                  </a:moveTo>
                  <a:cubicBezTo>
                    <a:pt x="4368" y="0"/>
                    <a:pt x="4018" y="136"/>
                    <a:pt x="3746" y="408"/>
                  </a:cubicBezTo>
                  <a:lnTo>
                    <a:pt x="544" y="3609"/>
                  </a:lnTo>
                  <a:cubicBezTo>
                    <a:pt x="0" y="4153"/>
                    <a:pt x="0" y="5011"/>
                    <a:pt x="544" y="5576"/>
                  </a:cubicBezTo>
                  <a:cubicBezTo>
                    <a:pt x="795" y="5827"/>
                    <a:pt x="1172" y="5995"/>
                    <a:pt x="1507" y="5995"/>
                  </a:cubicBezTo>
                  <a:cubicBezTo>
                    <a:pt x="1883" y="5995"/>
                    <a:pt x="2218" y="5848"/>
                    <a:pt x="2490" y="5576"/>
                  </a:cubicBezTo>
                  <a:lnTo>
                    <a:pt x="5671" y="2375"/>
                  </a:lnTo>
                  <a:cubicBezTo>
                    <a:pt x="6215" y="1831"/>
                    <a:pt x="6215" y="973"/>
                    <a:pt x="5671" y="408"/>
                  </a:cubicBezTo>
                  <a:cubicBezTo>
                    <a:pt x="5409" y="136"/>
                    <a:pt x="5064" y="0"/>
                    <a:pt x="4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9"/>
            <p:cNvSpPr/>
            <p:nvPr/>
          </p:nvSpPr>
          <p:spPr>
            <a:xfrm>
              <a:off x="4626275" y="3218150"/>
              <a:ext cx="448825" cy="448850"/>
            </a:xfrm>
            <a:custGeom>
              <a:avLst/>
              <a:gdLst/>
              <a:ahLst/>
              <a:cxnLst/>
              <a:rect l="l" t="t" r="r" b="b"/>
              <a:pathLst>
                <a:path w="17953" h="17954" extrusionOk="0">
                  <a:moveTo>
                    <a:pt x="8977" y="2763"/>
                  </a:moveTo>
                  <a:cubicBezTo>
                    <a:pt x="12408" y="2763"/>
                    <a:pt x="15191" y="5567"/>
                    <a:pt x="15191" y="8956"/>
                  </a:cubicBezTo>
                  <a:cubicBezTo>
                    <a:pt x="15191" y="12388"/>
                    <a:pt x="12387" y="15150"/>
                    <a:pt x="8977" y="15150"/>
                  </a:cubicBezTo>
                  <a:cubicBezTo>
                    <a:pt x="5566" y="15150"/>
                    <a:pt x="2783" y="12367"/>
                    <a:pt x="2783" y="8956"/>
                  </a:cubicBezTo>
                  <a:cubicBezTo>
                    <a:pt x="2762" y="5525"/>
                    <a:pt x="5566" y="2763"/>
                    <a:pt x="8977" y="2763"/>
                  </a:cubicBezTo>
                  <a:close/>
                  <a:moveTo>
                    <a:pt x="8977" y="1"/>
                  </a:moveTo>
                  <a:cubicBezTo>
                    <a:pt x="4039" y="1"/>
                    <a:pt x="0" y="4039"/>
                    <a:pt x="0" y="8977"/>
                  </a:cubicBezTo>
                  <a:cubicBezTo>
                    <a:pt x="0" y="13936"/>
                    <a:pt x="4018" y="17953"/>
                    <a:pt x="8977" y="17953"/>
                  </a:cubicBezTo>
                  <a:cubicBezTo>
                    <a:pt x="13935" y="17953"/>
                    <a:pt x="17953" y="13936"/>
                    <a:pt x="17953" y="8977"/>
                  </a:cubicBezTo>
                  <a:cubicBezTo>
                    <a:pt x="17953" y="4039"/>
                    <a:pt x="13935" y="1"/>
                    <a:pt x="8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9"/>
            <p:cNvSpPr/>
            <p:nvPr/>
          </p:nvSpPr>
          <p:spPr>
            <a:xfrm>
              <a:off x="4529500" y="3124400"/>
              <a:ext cx="155900" cy="149750"/>
            </a:xfrm>
            <a:custGeom>
              <a:avLst/>
              <a:gdLst/>
              <a:ahLst/>
              <a:cxnLst/>
              <a:rect l="l" t="t" r="r" b="b"/>
              <a:pathLst>
                <a:path w="6236" h="5990" extrusionOk="0">
                  <a:moveTo>
                    <a:pt x="1520" y="0"/>
                  </a:moveTo>
                  <a:cubicBezTo>
                    <a:pt x="1167" y="0"/>
                    <a:pt x="816" y="142"/>
                    <a:pt x="544" y="424"/>
                  </a:cubicBezTo>
                  <a:cubicBezTo>
                    <a:pt x="0" y="968"/>
                    <a:pt x="0" y="1826"/>
                    <a:pt x="544" y="2370"/>
                  </a:cubicBezTo>
                  <a:lnTo>
                    <a:pt x="3767" y="5571"/>
                  </a:lnTo>
                  <a:cubicBezTo>
                    <a:pt x="4018" y="5822"/>
                    <a:pt x="4394" y="5990"/>
                    <a:pt x="4729" y="5990"/>
                  </a:cubicBezTo>
                  <a:cubicBezTo>
                    <a:pt x="5085" y="5990"/>
                    <a:pt x="5441" y="5864"/>
                    <a:pt x="5692" y="5571"/>
                  </a:cubicBezTo>
                  <a:cubicBezTo>
                    <a:pt x="6236" y="5027"/>
                    <a:pt x="6236" y="4148"/>
                    <a:pt x="5692" y="3604"/>
                  </a:cubicBezTo>
                  <a:lnTo>
                    <a:pt x="2511" y="424"/>
                  </a:lnTo>
                  <a:cubicBezTo>
                    <a:pt x="2229" y="142"/>
                    <a:pt x="187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9"/>
            <p:cNvSpPr/>
            <p:nvPr/>
          </p:nvSpPr>
          <p:spPr>
            <a:xfrm>
              <a:off x="4816150" y="2891750"/>
              <a:ext cx="69600" cy="290875"/>
            </a:xfrm>
            <a:custGeom>
              <a:avLst/>
              <a:gdLst/>
              <a:ahLst/>
              <a:cxnLst/>
              <a:rect l="l" t="t" r="r" b="b"/>
              <a:pathLst>
                <a:path w="2784" h="11635" extrusionOk="0">
                  <a:moveTo>
                    <a:pt x="1382" y="1"/>
                  </a:moveTo>
                  <a:cubicBezTo>
                    <a:pt x="628" y="1"/>
                    <a:pt x="1" y="628"/>
                    <a:pt x="1" y="1381"/>
                  </a:cubicBezTo>
                  <a:lnTo>
                    <a:pt x="1" y="10253"/>
                  </a:lnTo>
                  <a:cubicBezTo>
                    <a:pt x="1" y="11006"/>
                    <a:pt x="628" y="11634"/>
                    <a:pt x="1382" y="11634"/>
                  </a:cubicBezTo>
                  <a:cubicBezTo>
                    <a:pt x="2156" y="11634"/>
                    <a:pt x="2783" y="11006"/>
                    <a:pt x="2783" y="10253"/>
                  </a:cubicBezTo>
                  <a:lnTo>
                    <a:pt x="2783" y="1381"/>
                  </a:lnTo>
                  <a:cubicBezTo>
                    <a:pt x="2783" y="628"/>
                    <a:pt x="2156"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9"/>
            <p:cNvSpPr/>
            <p:nvPr/>
          </p:nvSpPr>
          <p:spPr>
            <a:xfrm>
              <a:off x="5014925" y="3124400"/>
              <a:ext cx="156425" cy="149750"/>
            </a:xfrm>
            <a:custGeom>
              <a:avLst/>
              <a:gdLst/>
              <a:ahLst/>
              <a:cxnLst/>
              <a:rect l="l" t="t" r="r" b="b"/>
              <a:pathLst>
                <a:path w="6257" h="5990" extrusionOk="0">
                  <a:moveTo>
                    <a:pt x="4729" y="0"/>
                  </a:moveTo>
                  <a:cubicBezTo>
                    <a:pt x="4374" y="0"/>
                    <a:pt x="4018" y="142"/>
                    <a:pt x="3746" y="424"/>
                  </a:cubicBezTo>
                  <a:lnTo>
                    <a:pt x="565" y="3604"/>
                  </a:lnTo>
                  <a:cubicBezTo>
                    <a:pt x="1" y="4148"/>
                    <a:pt x="1" y="5027"/>
                    <a:pt x="565" y="5571"/>
                  </a:cubicBezTo>
                  <a:cubicBezTo>
                    <a:pt x="837" y="5864"/>
                    <a:pt x="1214" y="5990"/>
                    <a:pt x="1549" y="5990"/>
                  </a:cubicBezTo>
                  <a:cubicBezTo>
                    <a:pt x="1905" y="5990"/>
                    <a:pt x="2260" y="5864"/>
                    <a:pt x="2511" y="5571"/>
                  </a:cubicBezTo>
                  <a:lnTo>
                    <a:pt x="5713" y="2370"/>
                  </a:lnTo>
                  <a:cubicBezTo>
                    <a:pt x="6257" y="1826"/>
                    <a:pt x="6257" y="968"/>
                    <a:pt x="5713" y="424"/>
                  </a:cubicBezTo>
                  <a:cubicBezTo>
                    <a:pt x="5441" y="142"/>
                    <a:pt x="5085" y="0"/>
                    <a:pt x="4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sp>
        <p:nvSpPr>
          <p:cNvPr id="136" name="Google Shape;136;p10"/>
          <p:cNvSpPr>
            <a:spLocks noGrp="1"/>
          </p:cNvSpPr>
          <p:nvPr>
            <p:ph type="pic" idx="2"/>
          </p:nvPr>
        </p:nvSpPr>
        <p:spPr>
          <a:xfrm>
            <a:off x="0" y="-25"/>
            <a:ext cx="9144000" cy="5143500"/>
          </a:xfrm>
          <a:prstGeom prst="rect">
            <a:avLst/>
          </a:prstGeom>
          <a:noFill/>
          <a:ln>
            <a:noFill/>
          </a:ln>
        </p:spPr>
      </p:sp>
      <p:sp>
        <p:nvSpPr>
          <p:cNvPr id="137" name="Google Shape;137;p10"/>
          <p:cNvSpPr txBox="1">
            <a:spLocks noGrp="1"/>
          </p:cNvSpPr>
          <p:nvPr>
            <p:ph type="body" idx="1"/>
          </p:nvPr>
        </p:nvSpPr>
        <p:spPr>
          <a:xfrm>
            <a:off x="716375" y="4132225"/>
            <a:ext cx="4541400" cy="474000"/>
          </a:xfrm>
          <a:prstGeom prst="rect">
            <a:avLst/>
          </a:prstGeom>
          <a:solidFill>
            <a:schemeClr val="lt1"/>
          </a:solidFill>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sz="2000" i="1">
                <a:latin typeface="Archivo"/>
                <a:ea typeface="Archivo"/>
                <a:cs typeface="Archivo"/>
                <a:sym typeface="Archivo"/>
              </a:defRPr>
            </a:lvl1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69"/>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89"/>
        <p:cNvGrpSpPr/>
        <p:nvPr/>
      </p:nvGrpSpPr>
      <p:grpSpPr>
        <a:xfrm>
          <a:off x="0" y="0"/>
          <a:ext cx="0" cy="0"/>
          <a:chOff x="0" y="0"/>
          <a:chExt cx="0" cy="0"/>
        </a:xfrm>
      </p:grpSpPr>
      <p:sp>
        <p:nvSpPr>
          <p:cNvPr id="190" name="Google Shape;190;p14"/>
          <p:cNvSpPr txBox="1">
            <a:spLocks noGrp="1"/>
          </p:cNvSpPr>
          <p:nvPr>
            <p:ph type="title"/>
          </p:nvPr>
        </p:nvSpPr>
        <p:spPr>
          <a:xfrm>
            <a:off x="3744175" y="445025"/>
            <a:ext cx="4683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1" name="Google Shape;191;p14"/>
          <p:cNvSpPr txBox="1">
            <a:spLocks noGrp="1"/>
          </p:cNvSpPr>
          <p:nvPr>
            <p:ph type="title" idx="2" hasCustomPrompt="1"/>
          </p:nvPr>
        </p:nvSpPr>
        <p:spPr>
          <a:xfrm>
            <a:off x="3744175" y="1160575"/>
            <a:ext cx="634800" cy="47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600" i="1">
                <a:latin typeface="Archivo SemiBold"/>
                <a:ea typeface="Archivo SemiBold"/>
                <a:cs typeface="Archivo SemiBold"/>
                <a:sym typeface="Archivo Semi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t>xx%</a:t>
            </a:r>
          </a:p>
        </p:txBody>
      </p:sp>
      <p:sp>
        <p:nvSpPr>
          <p:cNvPr id="192" name="Google Shape;192;p14"/>
          <p:cNvSpPr txBox="1">
            <a:spLocks noGrp="1"/>
          </p:cNvSpPr>
          <p:nvPr>
            <p:ph type="subTitle" idx="1"/>
          </p:nvPr>
        </p:nvSpPr>
        <p:spPr>
          <a:xfrm>
            <a:off x="4378825" y="1559275"/>
            <a:ext cx="4048800" cy="44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3" name="Google Shape;193;p14"/>
          <p:cNvSpPr txBox="1">
            <a:spLocks noGrp="1"/>
          </p:cNvSpPr>
          <p:nvPr>
            <p:ph type="subTitle" idx="3"/>
          </p:nvPr>
        </p:nvSpPr>
        <p:spPr>
          <a:xfrm>
            <a:off x="4378825" y="1160575"/>
            <a:ext cx="4048800" cy="4749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SzPts val="2000"/>
              <a:buFont typeface="Archivo SemiBold"/>
              <a:buNone/>
              <a:defRPr sz="2000" i="1">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4" name="Google Shape;194;p14"/>
          <p:cNvSpPr txBox="1">
            <a:spLocks noGrp="1"/>
          </p:cNvSpPr>
          <p:nvPr>
            <p:ph type="title" idx="4" hasCustomPrompt="1"/>
          </p:nvPr>
        </p:nvSpPr>
        <p:spPr>
          <a:xfrm>
            <a:off x="3744175" y="2055775"/>
            <a:ext cx="634800" cy="47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600" i="1">
                <a:latin typeface="Archivo SemiBold"/>
                <a:ea typeface="Archivo SemiBold"/>
                <a:cs typeface="Archivo SemiBold"/>
                <a:sym typeface="Archivo Semi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t>xx%</a:t>
            </a:r>
          </a:p>
        </p:txBody>
      </p:sp>
      <p:sp>
        <p:nvSpPr>
          <p:cNvPr id="195" name="Google Shape;195;p14"/>
          <p:cNvSpPr txBox="1">
            <a:spLocks noGrp="1"/>
          </p:cNvSpPr>
          <p:nvPr>
            <p:ph type="subTitle" idx="5"/>
          </p:nvPr>
        </p:nvSpPr>
        <p:spPr>
          <a:xfrm>
            <a:off x="4378825" y="2454475"/>
            <a:ext cx="4048800" cy="44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6" name="Google Shape;196;p14"/>
          <p:cNvSpPr txBox="1">
            <a:spLocks noGrp="1"/>
          </p:cNvSpPr>
          <p:nvPr>
            <p:ph type="subTitle" idx="6"/>
          </p:nvPr>
        </p:nvSpPr>
        <p:spPr>
          <a:xfrm>
            <a:off x="4378825" y="2055775"/>
            <a:ext cx="4048800" cy="4749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SzPts val="2000"/>
              <a:buFont typeface="Archivo SemiBold"/>
              <a:buNone/>
              <a:defRPr sz="2000" i="1">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7" name="Google Shape;197;p14"/>
          <p:cNvSpPr txBox="1">
            <a:spLocks noGrp="1"/>
          </p:cNvSpPr>
          <p:nvPr>
            <p:ph type="title" idx="7" hasCustomPrompt="1"/>
          </p:nvPr>
        </p:nvSpPr>
        <p:spPr>
          <a:xfrm>
            <a:off x="3744175" y="2945875"/>
            <a:ext cx="634800" cy="47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600" i="1">
                <a:latin typeface="Archivo SemiBold"/>
                <a:ea typeface="Archivo SemiBold"/>
                <a:cs typeface="Archivo SemiBold"/>
                <a:sym typeface="Archivo Semi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t>xx%</a:t>
            </a:r>
          </a:p>
        </p:txBody>
      </p:sp>
      <p:sp>
        <p:nvSpPr>
          <p:cNvPr id="198" name="Google Shape;198;p14"/>
          <p:cNvSpPr txBox="1">
            <a:spLocks noGrp="1"/>
          </p:cNvSpPr>
          <p:nvPr>
            <p:ph type="subTitle" idx="8"/>
          </p:nvPr>
        </p:nvSpPr>
        <p:spPr>
          <a:xfrm>
            <a:off x="4378825" y="3344575"/>
            <a:ext cx="4048800" cy="44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9" name="Google Shape;199;p14"/>
          <p:cNvSpPr txBox="1">
            <a:spLocks noGrp="1"/>
          </p:cNvSpPr>
          <p:nvPr>
            <p:ph type="subTitle" idx="9"/>
          </p:nvPr>
        </p:nvSpPr>
        <p:spPr>
          <a:xfrm>
            <a:off x="4378825" y="2945875"/>
            <a:ext cx="4048800" cy="4749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SzPts val="2000"/>
              <a:buFont typeface="Archivo SemiBold"/>
              <a:buNone/>
              <a:defRPr sz="2000" i="1">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0" name="Google Shape;200;p14"/>
          <p:cNvSpPr txBox="1">
            <a:spLocks noGrp="1"/>
          </p:cNvSpPr>
          <p:nvPr>
            <p:ph type="title" idx="13" hasCustomPrompt="1"/>
          </p:nvPr>
        </p:nvSpPr>
        <p:spPr>
          <a:xfrm>
            <a:off x="3744175" y="3835975"/>
            <a:ext cx="634800" cy="47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600" i="1">
                <a:latin typeface="Archivo SemiBold"/>
                <a:ea typeface="Archivo SemiBold"/>
                <a:cs typeface="Archivo SemiBold"/>
                <a:sym typeface="Archivo Semi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t>xx%</a:t>
            </a:r>
          </a:p>
        </p:txBody>
      </p:sp>
      <p:sp>
        <p:nvSpPr>
          <p:cNvPr id="201" name="Google Shape;201;p14"/>
          <p:cNvSpPr txBox="1">
            <a:spLocks noGrp="1"/>
          </p:cNvSpPr>
          <p:nvPr>
            <p:ph type="subTitle" idx="14"/>
          </p:nvPr>
        </p:nvSpPr>
        <p:spPr>
          <a:xfrm>
            <a:off x="4378825" y="4234675"/>
            <a:ext cx="4048800" cy="44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2" name="Google Shape;202;p14"/>
          <p:cNvSpPr txBox="1">
            <a:spLocks noGrp="1"/>
          </p:cNvSpPr>
          <p:nvPr>
            <p:ph type="subTitle" idx="15"/>
          </p:nvPr>
        </p:nvSpPr>
        <p:spPr>
          <a:xfrm>
            <a:off x="4378825" y="3835975"/>
            <a:ext cx="4048800" cy="4749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SzPts val="2000"/>
              <a:buFont typeface="Archivo SemiBold"/>
              <a:buNone/>
              <a:defRPr sz="2000" i="1">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3" name="Google Shape;203;p14"/>
          <p:cNvSpPr>
            <a:spLocks noGrp="1"/>
          </p:cNvSpPr>
          <p:nvPr>
            <p:ph type="pic" idx="16"/>
          </p:nvPr>
        </p:nvSpPr>
        <p:spPr>
          <a:xfrm>
            <a:off x="127708" y="127225"/>
            <a:ext cx="3137400" cy="4887000"/>
          </a:xfrm>
          <a:prstGeom prst="rect">
            <a:avLst/>
          </a:prstGeom>
          <a:noFill/>
          <a:ln>
            <a:noFill/>
          </a:ln>
        </p:spPr>
      </p:sp>
      <p:grpSp>
        <p:nvGrpSpPr>
          <p:cNvPr id="204" name="Google Shape;204;p14"/>
          <p:cNvGrpSpPr/>
          <p:nvPr/>
        </p:nvGrpSpPr>
        <p:grpSpPr>
          <a:xfrm>
            <a:off x="8420069" y="4830346"/>
            <a:ext cx="571528" cy="186357"/>
            <a:chOff x="3579050" y="4124150"/>
            <a:chExt cx="1822475" cy="594250"/>
          </a:xfrm>
        </p:grpSpPr>
        <p:sp>
          <p:nvSpPr>
            <p:cNvPr id="205" name="Google Shape;205;p14"/>
            <p:cNvSpPr/>
            <p:nvPr/>
          </p:nvSpPr>
          <p:spPr>
            <a:xfrm>
              <a:off x="3579050" y="4124150"/>
              <a:ext cx="1822475" cy="167950"/>
            </a:xfrm>
            <a:custGeom>
              <a:avLst/>
              <a:gdLst/>
              <a:ahLst/>
              <a:cxnLst/>
              <a:rect l="l" t="t" r="r" b="b"/>
              <a:pathLst>
                <a:path w="72899" h="6718" extrusionOk="0">
                  <a:moveTo>
                    <a:pt x="1402" y="1"/>
                  </a:moveTo>
                  <a:cubicBezTo>
                    <a:pt x="628" y="1"/>
                    <a:pt x="0" y="628"/>
                    <a:pt x="0" y="1381"/>
                  </a:cubicBezTo>
                  <a:cubicBezTo>
                    <a:pt x="0" y="2135"/>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62"/>
                    <a:pt x="72270" y="3955"/>
                    <a:pt x="71517" y="3955"/>
                  </a:cubicBezTo>
                  <a:cubicBezTo>
                    <a:pt x="69508" y="3955"/>
                    <a:pt x="68567" y="3223"/>
                    <a:pt x="67353" y="2281"/>
                  </a:cubicBezTo>
                  <a:cubicBezTo>
                    <a:pt x="65993" y="1193"/>
                    <a:pt x="64487" y="1"/>
                    <a:pt x="61495" y="1"/>
                  </a:cubicBezTo>
                  <a:cubicBezTo>
                    <a:pt x="58524" y="1"/>
                    <a:pt x="56975" y="1193"/>
                    <a:pt x="55636" y="2281"/>
                  </a:cubicBezTo>
                  <a:cubicBezTo>
                    <a:pt x="54464" y="3223"/>
                    <a:pt x="53523" y="3955"/>
                    <a:pt x="51472" y="3955"/>
                  </a:cubicBezTo>
                  <a:cubicBezTo>
                    <a:pt x="49464" y="3955"/>
                    <a:pt x="48522" y="3223"/>
                    <a:pt x="47329" y="2281"/>
                  </a:cubicBezTo>
                  <a:cubicBezTo>
                    <a:pt x="45969" y="1193"/>
                    <a:pt x="44442" y="1"/>
                    <a:pt x="41471" y="1"/>
                  </a:cubicBezTo>
                  <a:cubicBezTo>
                    <a:pt x="38479" y="1"/>
                    <a:pt x="36930" y="1193"/>
                    <a:pt x="35612" y="2281"/>
                  </a:cubicBezTo>
                  <a:cubicBezTo>
                    <a:pt x="34420" y="3223"/>
                    <a:pt x="33478" y="3955"/>
                    <a:pt x="31448" y="3955"/>
                  </a:cubicBezTo>
                  <a:cubicBezTo>
                    <a:pt x="29440" y="3955"/>
                    <a:pt x="28498" y="3223"/>
                    <a:pt x="27285" y="2281"/>
                  </a:cubicBezTo>
                  <a:cubicBezTo>
                    <a:pt x="25925" y="1193"/>
                    <a:pt x="24418" y="1"/>
                    <a:pt x="21426" y="1"/>
                  </a:cubicBezTo>
                  <a:cubicBezTo>
                    <a:pt x="18455" y="1"/>
                    <a:pt x="16907" y="1193"/>
                    <a:pt x="15567" y="2281"/>
                  </a:cubicBezTo>
                  <a:cubicBezTo>
                    <a:pt x="14396" y="3223"/>
                    <a:pt x="13454" y="3955"/>
                    <a:pt x="11404" y="3955"/>
                  </a:cubicBezTo>
                  <a:cubicBezTo>
                    <a:pt x="9395" y="3955"/>
                    <a:pt x="8453" y="3223"/>
                    <a:pt x="7261" y="2281"/>
                  </a:cubicBezTo>
                  <a:cubicBezTo>
                    <a:pt x="5901" y="1193"/>
                    <a:pt x="4373" y="1"/>
                    <a:pt x="1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4"/>
            <p:cNvSpPr/>
            <p:nvPr/>
          </p:nvSpPr>
          <p:spPr>
            <a:xfrm>
              <a:off x="3579050" y="4337050"/>
              <a:ext cx="1822475" cy="167925"/>
            </a:xfrm>
            <a:custGeom>
              <a:avLst/>
              <a:gdLst/>
              <a:ahLst/>
              <a:cxnLst/>
              <a:rect l="l" t="t" r="r" b="b"/>
              <a:pathLst>
                <a:path w="72899" h="6717" extrusionOk="0">
                  <a:moveTo>
                    <a:pt x="1402" y="0"/>
                  </a:moveTo>
                  <a:cubicBezTo>
                    <a:pt x="628" y="0"/>
                    <a:pt x="0" y="628"/>
                    <a:pt x="0" y="1381"/>
                  </a:cubicBezTo>
                  <a:cubicBezTo>
                    <a:pt x="0" y="2156"/>
                    <a:pt x="628" y="2783"/>
                    <a:pt x="1402" y="2783"/>
                  </a:cubicBezTo>
                  <a:cubicBezTo>
                    <a:pt x="3411" y="2783"/>
                    <a:pt x="4352" y="3516"/>
                    <a:pt x="5545" y="4457"/>
                  </a:cubicBezTo>
                  <a:cubicBezTo>
                    <a:pt x="6905" y="5524"/>
                    <a:pt x="8432" y="6717"/>
                    <a:pt x="11404" y="6717"/>
                  </a:cubicBezTo>
                  <a:cubicBezTo>
                    <a:pt x="14396" y="6717"/>
                    <a:pt x="15944" y="5524"/>
                    <a:pt x="17262" y="4457"/>
                  </a:cubicBezTo>
                  <a:cubicBezTo>
                    <a:pt x="18455" y="3516"/>
                    <a:pt x="19396" y="2783"/>
                    <a:pt x="21426" y="2783"/>
                  </a:cubicBezTo>
                  <a:cubicBezTo>
                    <a:pt x="23435" y="2783"/>
                    <a:pt x="24376" y="3516"/>
                    <a:pt x="25590" y="4457"/>
                  </a:cubicBezTo>
                  <a:cubicBezTo>
                    <a:pt x="26950" y="5524"/>
                    <a:pt x="28456" y="6717"/>
                    <a:pt x="31448" y="6717"/>
                  </a:cubicBezTo>
                  <a:cubicBezTo>
                    <a:pt x="34420" y="6717"/>
                    <a:pt x="35968" y="5524"/>
                    <a:pt x="37307" y="4457"/>
                  </a:cubicBezTo>
                  <a:cubicBezTo>
                    <a:pt x="38479" y="3516"/>
                    <a:pt x="39420" y="2783"/>
                    <a:pt x="41471" y="2783"/>
                  </a:cubicBezTo>
                  <a:cubicBezTo>
                    <a:pt x="43480" y="2783"/>
                    <a:pt x="44421" y="3516"/>
                    <a:pt x="45614" y="4457"/>
                  </a:cubicBezTo>
                  <a:cubicBezTo>
                    <a:pt x="46974" y="5524"/>
                    <a:pt x="48501" y="6717"/>
                    <a:pt x="51472" y="6717"/>
                  </a:cubicBezTo>
                  <a:cubicBezTo>
                    <a:pt x="54464" y="6717"/>
                    <a:pt x="56013" y="5524"/>
                    <a:pt x="57331" y="4457"/>
                  </a:cubicBezTo>
                  <a:cubicBezTo>
                    <a:pt x="58524" y="3516"/>
                    <a:pt x="59465" y="2783"/>
                    <a:pt x="61495" y="2783"/>
                  </a:cubicBezTo>
                  <a:cubicBezTo>
                    <a:pt x="63503" y="2783"/>
                    <a:pt x="64445" y="3516"/>
                    <a:pt x="65659" y="4457"/>
                  </a:cubicBezTo>
                  <a:cubicBezTo>
                    <a:pt x="67019" y="5524"/>
                    <a:pt x="68525" y="6717"/>
                    <a:pt x="71517" y="6717"/>
                  </a:cubicBezTo>
                  <a:cubicBezTo>
                    <a:pt x="72270" y="6717"/>
                    <a:pt x="72898" y="6089"/>
                    <a:pt x="72898" y="5336"/>
                  </a:cubicBezTo>
                  <a:cubicBezTo>
                    <a:pt x="72898" y="4583"/>
                    <a:pt x="72270" y="3955"/>
                    <a:pt x="71517" y="3955"/>
                  </a:cubicBezTo>
                  <a:cubicBezTo>
                    <a:pt x="69508" y="3955"/>
                    <a:pt x="68567" y="3223"/>
                    <a:pt x="67353" y="2281"/>
                  </a:cubicBezTo>
                  <a:cubicBezTo>
                    <a:pt x="65993" y="1214"/>
                    <a:pt x="64487" y="0"/>
                    <a:pt x="61495" y="0"/>
                  </a:cubicBezTo>
                  <a:cubicBezTo>
                    <a:pt x="58524" y="0"/>
                    <a:pt x="56975" y="1214"/>
                    <a:pt x="55636" y="2281"/>
                  </a:cubicBezTo>
                  <a:cubicBezTo>
                    <a:pt x="54464" y="3223"/>
                    <a:pt x="53523" y="3955"/>
                    <a:pt x="51472" y="3955"/>
                  </a:cubicBezTo>
                  <a:cubicBezTo>
                    <a:pt x="49464" y="3955"/>
                    <a:pt x="48522" y="3223"/>
                    <a:pt x="47329" y="2281"/>
                  </a:cubicBezTo>
                  <a:cubicBezTo>
                    <a:pt x="45969" y="1214"/>
                    <a:pt x="44442" y="0"/>
                    <a:pt x="41471" y="0"/>
                  </a:cubicBezTo>
                  <a:cubicBezTo>
                    <a:pt x="38479" y="0"/>
                    <a:pt x="36930" y="1214"/>
                    <a:pt x="35612" y="2281"/>
                  </a:cubicBezTo>
                  <a:cubicBezTo>
                    <a:pt x="34420" y="3223"/>
                    <a:pt x="33478" y="3955"/>
                    <a:pt x="31448" y="3955"/>
                  </a:cubicBezTo>
                  <a:cubicBezTo>
                    <a:pt x="29440" y="3955"/>
                    <a:pt x="28498" y="3223"/>
                    <a:pt x="27285" y="2281"/>
                  </a:cubicBezTo>
                  <a:cubicBezTo>
                    <a:pt x="25925" y="1214"/>
                    <a:pt x="24418" y="0"/>
                    <a:pt x="21426" y="0"/>
                  </a:cubicBezTo>
                  <a:cubicBezTo>
                    <a:pt x="18455" y="0"/>
                    <a:pt x="16907" y="1214"/>
                    <a:pt x="15567" y="2281"/>
                  </a:cubicBezTo>
                  <a:cubicBezTo>
                    <a:pt x="14396" y="3223"/>
                    <a:pt x="13454" y="3955"/>
                    <a:pt x="11404" y="3955"/>
                  </a:cubicBezTo>
                  <a:cubicBezTo>
                    <a:pt x="9395" y="3955"/>
                    <a:pt x="8453" y="3223"/>
                    <a:pt x="7261" y="2281"/>
                  </a:cubicBezTo>
                  <a:cubicBezTo>
                    <a:pt x="5901" y="1214"/>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p:cNvSpPr/>
            <p:nvPr/>
          </p:nvSpPr>
          <p:spPr>
            <a:xfrm>
              <a:off x="3579050" y="4550475"/>
              <a:ext cx="1822475" cy="167925"/>
            </a:xfrm>
            <a:custGeom>
              <a:avLst/>
              <a:gdLst/>
              <a:ahLst/>
              <a:cxnLst/>
              <a:rect l="l" t="t" r="r" b="b"/>
              <a:pathLst>
                <a:path w="72899" h="6717" extrusionOk="0">
                  <a:moveTo>
                    <a:pt x="1402" y="0"/>
                  </a:moveTo>
                  <a:cubicBezTo>
                    <a:pt x="628" y="0"/>
                    <a:pt x="0" y="628"/>
                    <a:pt x="0" y="1381"/>
                  </a:cubicBezTo>
                  <a:cubicBezTo>
                    <a:pt x="0" y="2134"/>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41"/>
                    <a:pt x="72270" y="3955"/>
                    <a:pt x="71517" y="3955"/>
                  </a:cubicBezTo>
                  <a:cubicBezTo>
                    <a:pt x="69508" y="3955"/>
                    <a:pt x="68567" y="3223"/>
                    <a:pt x="67353" y="2281"/>
                  </a:cubicBezTo>
                  <a:cubicBezTo>
                    <a:pt x="65993" y="1193"/>
                    <a:pt x="64487" y="0"/>
                    <a:pt x="61495" y="0"/>
                  </a:cubicBezTo>
                  <a:cubicBezTo>
                    <a:pt x="58524" y="0"/>
                    <a:pt x="56975" y="1193"/>
                    <a:pt x="55636" y="2281"/>
                  </a:cubicBezTo>
                  <a:cubicBezTo>
                    <a:pt x="54464" y="3223"/>
                    <a:pt x="53523" y="3955"/>
                    <a:pt x="51472" y="3955"/>
                  </a:cubicBezTo>
                  <a:cubicBezTo>
                    <a:pt x="49464" y="3955"/>
                    <a:pt x="48522" y="3223"/>
                    <a:pt x="47329" y="2281"/>
                  </a:cubicBezTo>
                  <a:cubicBezTo>
                    <a:pt x="45969" y="1193"/>
                    <a:pt x="44442" y="0"/>
                    <a:pt x="41471" y="0"/>
                  </a:cubicBezTo>
                  <a:cubicBezTo>
                    <a:pt x="38479" y="0"/>
                    <a:pt x="36930" y="1193"/>
                    <a:pt x="35612" y="2281"/>
                  </a:cubicBezTo>
                  <a:cubicBezTo>
                    <a:pt x="34420" y="3223"/>
                    <a:pt x="33478" y="3955"/>
                    <a:pt x="31448" y="3955"/>
                  </a:cubicBezTo>
                  <a:cubicBezTo>
                    <a:pt x="29440" y="3955"/>
                    <a:pt x="28498" y="3223"/>
                    <a:pt x="27285" y="2281"/>
                  </a:cubicBezTo>
                  <a:cubicBezTo>
                    <a:pt x="25925" y="1193"/>
                    <a:pt x="24418" y="0"/>
                    <a:pt x="21426" y="0"/>
                  </a:cubicBezTo>
                  <a:cubicBezTo>
                    <a:pt x="18455" y="0"/>
                    <a:pt x="16907" y="1193"/>
                    <a:pt x="15567" y="2281"/>
                  </a:cubicBezTo>
                  <a:cubicBezTo>
                    <a:pt x="14396" y="3223"/>
                    <a:pt x="13454" y="3955"/>
                    <a:pt x="11404" y="3955"/>
                  </a:cubicBezTo>
                  <a:cubicBezTo>
                    <a:pt x="9395" y="3955"/>
                    <a:pt x="8453" y="3223"/>
                    <a:pt x="7261" y="2281"/>
                  </a:cubicBezTo>
                  <a:cubicBezTo>
                    <a:pt x="5901" y="1193"/>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4"/>
          <p:cNvGrpSpPr/>
          <p:nvPr/>
        </p:nvGrpSpPr>
        <p:grpSpPr>
          <a:xfrm>
            <a:off x="8726564" y="127644"/>
            <a:ext cx="265047" cy="264914"/>
            <a:chOff x="4300375" y="2891750"/>
            <a:chExt cx="1101150" cy="1100600"/>
          </a:xfrm>
        </p:grpSpPr>
        <p:sp>
          <p:nvSpPr>
            <p:cNvPr id="209" name="Google Shape;209;p14"/>
            <p:cNvSpPr/>
            <p:nvPr/>
          </p:nvSpPr>
          <p:spPr>
            <a:xfrm>
              <a:off x="4300375" y="3407525"/>
              <a:ext cx="302900" cy="69075"/>
            </a:xfrm>
            <a:custGeom>
              <a:avLst/>
              <a:gdLst/>
              <a:ahLst/>
              <a:cxnLst/>
              <a:rect l="l" t="t" r="r" b="b"/>
              <a:pathLst>
                <a:path w="12116" h="2763" extrusionOk="0">
                  <a:moveTo>
                    <a:pt x="1382" y="0"/>
                  </a:moveTo>
                  <a:cubicBezTo>
                    <a:pt x="629" y="0"/>
                    <a:pt x="1" y="628"/>
                    <a:pt x="1" y="1381"/>
                  </a:cubicBezTo>
                  <a:cubicBezTo>
                    <a:pt x="1" y="2134"/>
                    <a:pt x="608" y="2762"/>
                    <a:pt x="1382" y="2762"/>
                  </a:cubicBezTo>
                  <a:lnTo>
                    <a:pt x="10735" y="2762"/>
                  </a:lnTo>
                  <a:cubicBezTo>
                    <a:pt x="11488" y="2762"/>
                    <a:pt x="12116" y="2134"/>
                    <a:pt x="12116" y="1381"/>
                  </a:cubicBezTo>
                  <a:cubicBezTo>
                    <a:pt x="12116" y="628"/>
                    <a:pt x="11488" y="0"/>
                    <a:pt x="10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4"/>
            <p:cNvSpPr/>
            <p:nvPr/>
          </p:nvSpPr>
          <p:spPr>
            <a:xfrm>
              <a:off x="5098625" y="3407525"/>
              <a:ext cx="302900" cy="69075"/>
            </a:xfrm>
            <a:custGeom>
              <a:avLst/>
              <a:gdLst/>
              <a:ahLst/>
              <a:cxnLst/>
              <a:rect l="l" t="t" r="r" b="b"/>
              <a:pathLst>
                <a:path w="12116" h="2763" extrusionOk="0">
                  <a:moveTo>
                    <a:pt x="1402" y="0"/>
                  </a:moveTo>
                  <a:cubicBezTo>
                    <a:pt x="628" y="0"/>
                    <a:pt x="0" y="628"/>
                    <a:pt x="0" y="1381"/>
                  </a:cubicBezTo>
                  <a:cubicBezTo>
                    <a:pt x="0" y="2134"/>
                    <a:pt x="628" y="2762"/>
                    <a:pt x="1402" y="2762"/>
                  </a:cubicBezTo>
                  <a:lnTo>
                    <a:pt x="10734" y="2762"/>
                  </a:lnTo>
                  <a:cubicBezTo>
                    <a:pt x="11487" y="2762"/>
                    <a:pt x="12115" y="2134"/>
                    <a:pt x="12115" y="1381"/>
                  </a:cubicBezTo>
                  <a:cubicBezTo>
                    <a:pt x="12115" y="628"/>
                    <a:pt x="11487" y="0"/>
                    <a:pt x="10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4"/>
            <p:cNvSpPr/>
            <p:nvPr/>
          </p:nvSpPr>
          <p:spPr>
            <a:xfrm>
              <a:off x="5015975" y="3610225"/>
              <a:ext cx="155375" cy="149875"/>
            </a:xfrm>
            <a:custGeom>
              <a:avLst/>
              <a:gdLst/>
              <a:ahLst/>
              <a:cxnLst/>
              <a:rect l="l" t="t" r="r" b="b"/>
              <a:pathLst>
                <a:path w="6215" h="5995" extrusionOk="0">
                  <a:moveTo>
                    <a:pt x="1507" y="0"/>
                  </a:moveTo>
                  <a:cubicBezTo>
                    <a:pt x="1156" y="0"/>
                    <a:pt x="806" y="136"/>
                    <a:pt x="544" y="408"/>
                  </a:cubicBezTo>
                  <a:cubicBezTo>
                    <a:pt x="0" y="973"/>
                    <a:pt x="0" y="1831"/>
                    <a:pt x="544" y="2375"/>
                  </a:cubicBezTo>
                  <a:lnTo>
                    <a:pt x="3725" y="5576"/>
                  </a:lnTo>
                  <a:cubicBezTo>
                    <a:pt x="3997" y="5827"/>
                    <a:pt x="4353" y="5995"/>
                    <a:pt x="4708" y="5995"/>
                  </a:cubicBezTo>
                  <a:cubicBezTo>
                    <a:pt x="5043" y="5995"/>
                    <a:pt x="5399" y="5848"/>
                    <a:pt x="5671" y="5576"/>
                  </a:cubicBezTo>
                  <a:cubicBezTo>
                    <a:pt x="6215" y="5011"/>
                    <a:pt x="6215" y="4153"/>
                    <a:pt x="5671" y="3609"/>
                  </a:cubicBezTo>
                  <a:lnTo>
                    <a:pt x="2469" y="408"/>
                  </a:lnTo>
                  <a:cubicBezTo>
                    <a:pt x="2208" y="136"/>
                    <a:pt x="1857" y="0"/>
                    <a:pt x="1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4"/>
            <p:cNvSpPr/>
            <p:nvPr/>
          </p:nvSpPr>
          <p:spPr>
            <a:xfrm>
              <a:off x="4816150" y="3701500"/>
              <a:ext cx="69600" cy="290850"/>
            </a:xfrm>
            <a:custGeom>
              <a:avLst/>
              <a:gdLst/>
              <a:ahLst/>
              <a:cxnLst/>
              <a:rect l="l" t="t" r="r" b="b"/>
              <a:pathLst>
                <a:path w="2784" h="11634" extrusionOk="0">
                  <a:moveTo>
                    <a:pt x="1382" y="0"/>
                  </a:moveTo>
                  <a:cubicBezTo>
                    <a:pt x="628" y="0"/>
                    <a:pt x="1" y="628"/>
                    <a:pt x="1" y="1402"/>
                  </a:cubicBezTo>
                  <a:lnTo>
                    <a:pt x="1" y="10253"/>
                  </a:lnTo>
                  <a:cubicBezTo>
                    <a:pt x="1" y="11006"/>
                    <a:pt x="628" y="11634"/>
                    <a:pt x="1382" y="11634"/>
                  </a:cubicBezTo>
                  <a:cubicBezTo>
                    <a:pt x="2156" y="11634"/>
                    <a:pt x="2783" y="11006"/>
                    <a:pt x="2783" y="10253"/>
                  </a:cubicBezTo>
                  <a:lnTo>
                    <a:pt x="2783" y="1402"/>
                  </a:lnTo>
                  <a:cubicBezTo>
                    <a:pt x="2783" y="628"/>
                    <a:pt x="2156"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4"/>
            <p:cNvSpPr/>
            <p:nvPr/>
          </p:nvSpPr>
          <p:spPr>
            <a:xfrm>
              <a:off x="4530025" y="3610225"/>
              <a:ext cx="155375" cy="149875"/>
            </a:xfrm>
            <a:custGeom>
              <a:avLst/>
              <a:gdLst/>
              <a:ahLst/>
              <a:cxnLst/>
              <a:rect l="l" t="t" r="r" b="b"/>
              <a:pathLst>
                <a:path w="6215" h="5995" extrusionOk="0">
                  <a:moveTo>
                    <a:pt x="4716" y="0"/>
                  </a:moveTo>
                  <a:cubicBezTo>
                    <a:pt x="4368" y="0"/>
                    <a:pt x="4018" y="136"/>
                    <a:pt x="3746" y="408"/>
                  </a:cubicBezTo>
                  <a:lnTo>
                    <a:pt x="544" y="3609"/>
                  </a:lnTo>
                  <a:cubicBezTo>
                    <a:pt x="0" y="4153"/>
                    <a:pt x="0" y="5011"/>
                    <a:pt x="544" y="5576"/>
                  </a:cubicBezTo>
                  <a:cubicBezTo>
                    <a:pt x="795" y="5827"/>
                    <a:pt x="1172" y="5995"/>
                    <a:pt x="1507" y="5995"/>
                  </a:cubicBezTo>
                  <a:cubicBezTo>
                    <a:pt x="1883" y="5995"/>
                    <a:pt x="2218" y="5848"/>
                    <a:pt x="2490" y="5576"/>
                  </a:cubicBezTo>
                  <a:lnTo>
                    <a:pt x="5671" y="2375"/>
                  </a:lnTo>
                  <a:cubicBezTo>
                    <a:pt x="6215" y="1831"/>
                    <a:pt x="6215" y="973"/>
                    <a:pt x="5671" y="408"/>
                  </a:cubicBezTo>
                  <a:cubicBezTo>
                    <a:pt x="5409" y="136"/>
                    <a:pt x="5064" y="0"/>
                    <a:pt x="4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4"/>
            <p:cNvSpPr/>
            <p:nvPr/>
          </p:nvSpPr>
          <p:spPr>
            <a:xfrm>
              <a:off x="4626275" y="3218150"/>
              <a:ext cx="448825" cy="448850"/>
            </a:xfrm>
            <a:custGeom>
              <a:avLst/>
              <a:gdLst/>
              <a:ahLst/>
              <a:cxnLst/>
              <a:rect l="l" t="t" r="r" b="b"/>
              <a:pathLst>
                <a:path w="17953" h="17954" extrusionOk="0">
                  <a:moveTo>
                    <a:pt x="8977" y="2763"/>
                  </a:moveTo>
                  <a:cubicBezTo>
                    <a:pt x="12408" y="2763"/>
                    <a:pt x="15191" y="5567"/>
                    <a:pt x="15191" y="8956"/>
                  </a:cubicBezTo>
                  <a:cubicBezTo>
                    <a:pt x="15191" y="12388"/>
                    <a:pt x="12387" y="15150"/>
                    <a:pt x="8977" y="15150"/>
                  </a:cubicBezTo>
                  <a:cubicBezTo>
                    <a:pt x="5566" y="15150"/>
                    <a:pt x="2783" y="12367"/>
                    <a:pt x="2783" y="8956"/>
                  </a:cubicBezTo>
                  <a:cubicBezTo>
                    <a:pt x="2762" y="5525"/>
                    <a:pt x="5566" y="2763"/>
                    <a:pt x="8977" y="2763"/>
                  </a:cubicBezTo>
                  <a:close/>
                  <a:moveTo>
                    <a:pt x="8977" y="1"/>
                  </a:moveTo>
                  <a:cubicBezTo>
                    <a:pt x="4039" y="1"/>
                    <a:pt x="0" y="4039"/>
                    <a:pt x="0" y="8977"/>
                  </a:cubicBezTo>
                  <a:cubicBezTo>
                    <a:pt x="0" y="13936"/>
                    <a:pt x="4018" y="17953"/>
                    <a:pt x="8977" y="17953"/>
                  </a:cubicBezTo>
                  <a:cubicBezTo>
                    <a:pt x="13935" y="17953"/>
                    <a:pt x="17953" y="13936"/>
                    <a:pt x="17953" y="8977"/>
                  </a:cubicBezTo>
                  <a:cubicBezTo>
                    <a:pt x="17953" y="4039"/>
                    <a:pt x="13935" y="1"/>
                    <a:pt x="8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4"/>
            <p:cNvSpPr/>
            <p:nvPr/>
          </p:nvSpPr>
          <p:spPr>
            <a:xfrm>
              <a:off x="4529500" y="3124400"/>
              <a:ext cx="155900" cy="149750"/>
            </a:xfrm>
            <a:custGeom>
              <a:avLst/>
              <a:gdLst/>
              <a:ahLst/>
              <a:cxnLst/>
              <a:rect l="l" t="t" r="r" b="b"/>
              <a:pathLst>
                <a:path w="6236" h="5990" extrusionOk="0">
                  <a:moveTo>
                    <a:pt x="1520" y="0"/>
                  </a:moveTo>
                  <a:cubicBezTo>
                    <a:pt x="1167" y="0"/>
                    <a:pt x="816" y="142"/>
                    <a:pt x="544" y="424"/>
                  </a:cubicBezTo>
                  <a:cubicBezTo>
                    <a:pt x="0" y="968"/>
                    <a:pt x="0" y="1826"/>
                    <a:pt x="544" y="2370"/>
                  </a:cubicBezTo>
                  <a:lnTo>
                    <a:pt x="3767" y="5571"/>
                  </a:lnTo>
                  <a:cubicBezTo>
                    <a:pt x="4018" y="5822"/>
                    <a:pt x="4394" y="5990"/>
                    <a:pt x="4729" y="5990"/>
                  </a:cubicBezTo>
                  <a:cubicBezTo>
                    <a:pt x="5085" y="5990"/>
                    <a:pt x="5441" y="5864"/>
                    <a:pt x="5692" y="5571"/>
                  </a:cubicBezTo>
                  <a:cubicBezTo>
                    <a:pt x="6236" y="5027"/>
                    <a:pt x="6236" y="4148"/>
                    <a:pt x="5692" y="3604"/>
                  </a:cubicBezTo>
                  <a:lnTo>
                    <a:pt x="2511" y="424"/>
                  </a:lnTo>
                  <a:cubicBezTo>
                    <a:pt x="2229" y="142"/>
                    <a:pt x="187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4"/>
            <p:cNvSpPr/>
            <p:nvPr/>
          </p:nvSpPr>
          <p:spPr>
            <a:xfrm>
              <a:off x="4816150" y="2891750"/>
              <a:ext cx="69600" cy="290875"/>
            </a:xfrm>
            <a:custGeom>
              <a:avLst/>
              <a:gdLst/>
              <a:ahLst/>
              <a:cxnLst/>
              <a:rect l="l" t="t" r="r" b="b"/>
              <a:pathLst>
                <a:path w="2784" h="11635" extrusionOk="0">
                  <a:moveTo>
                    <a:pt x="1382" y="1"/>
                  </a:moveTo>
                  <a:cubicBezTo>
                    <a:pt x="628" y="1"/>
                    <a:pt x="1" y="628"/>
                    <a:pt x="1" y="1381"/>
                  </a:cubicBezTo>
                  <a:lnTo>
                    <a:pt x="1" y="10253"/>
                  </a:lnTo>
                  <a:cubicBezTo>
                    <a:pt x="1" y="11006"/>
                    <a:pt x="628" y="11634"/>
                    <a:pt x="1382" y="11634"/>
                  </a:cubicBezTo>
                  <a:cubicBezTo>
                    <a:pt x="2156" y="11634"/>
                    <a:pt x="2783" y="11006"/>
                    <a:pt x="2783" y="10253"/>
                  </a:cubicBezTo>
                  <a:lnTo>
                    <a:pt x="2783" y="1381"/>
                  </a:lnTo>
                  <a:cubicBezTo>
                    <a:pt x="2783" y="628"/>
                    <a:pt x="2156"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4"/>
            <p:cNvSpPr/>
            <p:nvPr/>
          </p:nvSpPr>
          <p:spPr>
            <a:xfrm>
              <a:off x="5014925" y="3124400"/>
              <a:ext cx="156425" cy="149750"/>
            </a:xfrm>
            <a:custGeom>
              <a:avLst/>
              <a:gdLst/>
              <a:ahLst/>
              <a:cxnLst/>
              <a:rect l="l" t="t" r="r" b="b"/>
              <a:pathLst>
                <a:path w="6257" h="5990" extrusionOk="0">
                  <a:moveTo>
                    <a:pt x="4729" y="0"/>
                  </a:moveTo>
                  <a:cubicBezTo>
                    <a:pt x="4374" y="0"/>
                    <a:pt x="4018" y="142"/>
                    <a:pt x="3746" y="424"/>
                  </a:cubicBezTo>
                  <a:lnTo>
                    <a:pt x="565" y="3604"/>
                  </a:lnTo>
                  <a:cubicBezTo>
                    <a:pt x="1" y="4148"/>
                    <a:pt x="1" y="5027"/>
                    <a:pt x="565" y="5571"/>
                  </a:cubicBezTo>
                  <a:cubicBezTo>
                    <a:pt x="837" y="5864"/>
                    <a:pt x="1214" y="5990"/>
                    <a:pt x="1549" y="5990"/>
                  </a:cubicBezTo>
                  <a:cubicBezTo>
                    <a:pt x="1905" y="5990"/>
                    <a:pt x="2260" y="5864"/>
                    <a:pt x="2511" y="5571"/>
                  </a:cubicBezTo>
                  <a:lnTo>
                    <a:pt x="5713" y="2370"/>
                  </a:lnTo>
                  <a:cubicBezTo>
                    <a:pt x="6257" y="1826"/>
                    <a:pt x="6257" y="968"/>
                    <a:pt x="5713" y="424"/>
                  </a:cubicBezTo>
                  <a:cubicBezTo>
                    <a:pt x="5441" y="142"/>
                    <a:pt x="5085" y="0"/>
                    <a:pt x="4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1">
  <p:cSld name="CUSTOM_1">
    <p:spTree>
      <p:nvGrpSpPr>
        <p:cNvPr id="1" name="Shape 218"/>
        <p:cNvGrpSpPr/>
        <p:nvPr/>
      </p:nvGrpSpPr>
      <p:grpSpPr>
        <a:xfrm>
          <a:off x="0" y="0"/>
          <a:ext cx="0" cy="0"/>
          <a:chOff x="0" y="0"/>
          <a:chExt cx="0" cy="0"/>
        </a:xfrm>
      </p:grpSpPr>
      <p:sp>
        <p:nvSpPr>
          <p:cNvPr id="219" name="Google Shape;219;p15"/>
          <p:cNvSpPr txBox="1">
            <a:spLocks noGrp="1"/>
          </p:cNvSpPr>
          <p:nvPr>
            <p:ph type="title"/>
          </p:nvPr>
        </p:nvSpPr>
        <p:spPr>
          <a:xfrm>
            <a:off x="716375" y="445025"/>
            <a:ext cx="4298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0" name="Google Shape;220;p15"/>
          <p:cNvSpPr txBox="1">
            <a:spLocks noGrp="1"/>
          </p:cNvSpPr>
          <p:nvPr>
            <p:ph type="subTitle" idx="1"/>
          </p:nvPr>
        </p:nvSpPr>
        <p:spPr>
          <a:xfrm>
            <a:off x="716375" y="1768950"/>
            <a:ext cx="3855600" cy="82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21" name="Google Shape;221;p15"/>
          <p:cNvSpPr txBox="1">
            <a:spLocks noGrp="1"/>
          </p:cNvSpPr>
          <p:nvPr>
            <p:ph type="subTitle" idx="2"/>
          </p:nvPr>
        </p:nvSpPr>
        <p:spPr>
          <a:xfrm>
            <a:off x="716375" y="1370250"/>
            <a:ext cx="3855600" cy="4749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SzPts val="2000"/>
              <a:buFont typeface="Archivo SemiBold"/>
              <a:buNone/>
              <a:defRPr sz="2000" i="1">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22" name="Google Shape;222;p15"/>
          <p:cNvSpPr txBox="1">
            <a:spLocks noGrp="1"/>
          </p:cNvSpPr>
          <p:nvPr>
            <p:ph type="subTitle" idx="3"/>
          </p:nvPr>
        </p:nvSpPr>
        <p:spPr>
          <a:xfrm>
            <a:off x="716375" y="3451700"/>
            <a:ext cx="3855600" cy="82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23" name="Google Shape;223;p15"/>
          <p:cNvSpPr txBox="1">
            <a:spLocks noGrp="1"/>
          </p:cNvSpPr>
          <p:nvPr>
            <p:ph type="subTitle" idx="4"/>
          </p:nvPr>
        </p:nvSpPr>
        <p:spPr>
          <a:xfrm>
            <a:off x="716375" y="3053000"/>
            <a:ext cx="3855600" cy="4749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SzPts val="2000"/>
              <a:buFont typeface="Archivo SemiBold"/>
              <a:buNone/>
              <a:defRPr sz="2000" i="1">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24" name="Google Shape;224;p15"/>
          <p:cNvSpPr>
            <a:spLocks noGrp="1"/>
          </p:cNvSpPr>
          <p:nvPr>
            <p:ph type="pic" idx="5"/>
          </p:nvPr>
        </p:nvSpPr>
        <p:spPr>
          <a:xfrm>
            <a:off x="5063304" y="127225"/>
            <a:ext cx="3966600" cy="4888500"/>
          </a:xfrm>
          <a:prstGeom prst="rect">
            <a:avLst/>
          </a:prstGeom>
          <a:noFill/>
          <a:ln>
            <a:noFill/>
          </a:ln>
        </p:spPr>
      </p:sp>
      <p:grpSp>
        <p:nvGrpSpPr>
          <p:cNvPr id="225" name="Google Shape;225;p15"/>
          <p:cNvGrpSpPr/>
          <p:nvPr/>
        </p:nvGrpSpPr>
        <p:grpSpPr>
          <a:xfrm>
            <a:off x="152394" y="127221"/>
            <a:ext cx="571528" cy="186357"/>
            <a:chOff x="3579050" y="4124150"/>
            <a:chExt cx="1822475" cy="594250"/>
          </a:xfrm>
        </p:grpSpPr>
        <p:sp>
          <p:nvSpPr>
            <p:cNvPr id="226" name="Google Shape;226;p15"/>
            <p:cNvSpPr/>
            <p:nvPr/>
          </p:nvSpPr>
          <p:spPr>
            <a:xfrm>
              <a:off x="3579050" y="4124150"/>
              <a:ext cx="1822475" cy="167950"/>
            </a:xfrm>
            <a:custGeom>
              <a:avLst/>
              <a:gdLst/>
              <a:ahLst/>
              <a:cxnLst/>
              <a:rect l="l" t="t" r="r" b="b"/>
              <a:pathLst>
                <a:path w="72899" h="6718" extrusionOk="0">
                  <a:moveTo>
                    <a:pt x="1402" y="1"/>
                  </a:moveTo>
                  <a:cubicBezTo>
                    <a:pt x="628" y="1"/>
                    <a:pt x="0" y="628"/>
                    <a:pt x="0" y="1381"/>
                  </a:cubicBezTo>
                  <a:cubicBezTo>
                    <a:pt x="0" y="2135"/>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62"/>
                    <a:pt x="72270" y="3955"/>
                    <a:pt x="71517" y="3955"/>
                  </a:cubicBezTo>
                  <a:cubicBezTo>
                    <a:pt x="69508" y="3955"/>
                    <a:pt x="68567" y="3223"/>
                    <a:pt x="67353" y="2281"/>
                  </a:cubicBezTo>
                  <a:cubicBezTo>
                    <a:pt x="65993" y="1193"/>
                    <a:pt x="64487" y="1"/>
                    <a:pt x="61495" y="1"/>
                  </a:cubicBezTo>
                  <a:cubicBezTo>
                    <a:pt x="58524" y="1"/>
                    <a:pt x="56975" y="1193"/>
                    <a:pt x="55636" y="2281"/>
                  </a:cubicBezTo>
                  <a:cubicBezTo>
                    <a:pt x="54464" y="3223"/>
                    <a:pt x="53523" y="3955"/>
                    <a:pt x="51472" y="3955"/>
                  </a:cubicBezTo>
                  <a:cubicBezTo>
                    <a:pt x="49464" y="3955"/>
                    <a:pt x="48522" y="3223"/>
                    <a:pt x="47329" y="2281"/>
                  </a:cubicBezTo>
                  <a:cubicBezTo>
                    <a:pt x="45969" y="1193"/>
                    <a:pt x="44442" y="1"/>
                    <a:pt x="41471" y="1"/>
                  </a:cubicBezTo>
                  <a:cubicBezTo>
                    <a:pt x="38479" y="1"/>
                    <a:pt x="36930" y="1193"/>
                    <a:pt x="35612" y="2281"/>
                  </a:cubicBezTo>
                  <a:cubicBezTo>
                    <a:pt x="34420" y="3223"/>
                    <a:pt x="33478" y="3955"/>
                    <a:pt x="31448" y="3955"/>
                  </a:cubicBezTo>
                  <a:cubicBezTo>
                    <a:pt x="29440" y="3955"/>
                    <a:pt x="28498" y="3223"/>
                    <a:pt x="27285" y="2281"/>
                  </a:cubicBezTo>
                  <a:cubicBezTo>
                    <a:pt x="25925" y="1193"/>
                    <a:pt x="24418" y="1"/>
                    <a:pt x="21426" y="1"/>
                  </a:cubicBezTo>
                  <a:cubicBezTo>
                    <a:pt x="18455" y="1"/>
                    <a:pt x="16907" y="1193"/>
                    <a:pt x="15567" y="2281"/>
                  </a:cubicBezTo>
                  <a:cubicBezTo>
                    <a:pt x="14396" y="3223"/>
                    <a:pt x="13454" y="3955"/>
                    <a:pt x="11404" y="3955"/>
                  </a:cubicBezTo>
                  <a:cubicBezTo>
                    <a:pt x="9395" y="3955"/>
                    <a:pt x="8453" y="3223"/>
                    <a:pt x="7261" y="2281"/>
                  </a:cubicBezTo>
                  <a:cubicBezTo>
                    <a:pt x="5901" y="1193"/>
                    <a:pt x="4373" y="1"/>
                    <a:pt x="1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5"/>
            <p:cNvSpPr/>
            <p:nvPr/>
          </p:nvSpPr>
          <p:spPr>
            <a:xfrm>
              <a:off x="3579050" y="4337050"/>
              <a:ext cx="1822475" cy="167925"/>
            </a:xfrm>
            <a:custGeom>
              <a:avLst/>
              <a:gdLst/>
              <a:ahLst/>
              <a:cxnLst/>
              <a:rect l="l" t="t" r="r" b="b"/>
              <a:pathLst>
                <a:path w="72899" h="6717" extrusionOk="0">
                  <a:moveTo>
                    <a:pt x="1402" y="0"/>
                  </a:moveTo>
                  <a:cubicBezTo>
                    <a:pt x="628" y="0"/>
                    <a:pt x="0" y="628"/>
                    <a:pt x="0" y="1381"/>
                  </a:cubicBezTo>
                  <a:cubicBezTo>
                    <a:pt x="0" y="2156"/>
                    <a:pt x="628" y="2783"/>
                    <a:pt x="1402" y="2783"/>
                  </a:cubicBezTo>
                  <a:cubicBezTo>
                    <a:pt x="3411" y="2783"/>
                    <a:pt x="4352" y="3516"/>
                    <a:pt x="5545" y="4457"/>
                  </a:cubicBezTo>
                  <a:cubicBezTo>
                    <a:pt x="6905" y="5524"/>
                    <a:pt x="8432" y="6717"/>
                    <a:pt x="11404" y="6717"/>
                  </a:cubicBezTo>
                  <a:cubicBezTo>
                    <a:pt x="14396" y="6717"/>
                    <a:pt x="15944" y="5524"/>
                    <a:pt x="17262" y="4457"/>
                  </a:cubicBezTo>
                  <a:cubicBezTo>
                    <a:pt x="18455" y="3516"/>
                    <a:pt x="19396" y="2783"/>
                    <a:pt x="21426" y="2783"/>
                  </a:cubicBezTo>
                  <a:cubicBezTo>
                    <a:pt x="23435" y="2783"/>
                    <a:pt x="24376" y="3516"/>
                    <a:pt x="25590" y="4457"/>
                  </a:cubicBezTo>
                  <a:cubicBezTo>
                    <a:pt x="26950" y="5524"/>
                    <a:pt x="28456" y="6717"/>
                    <a:pt x="31448" y="6717"/>
                  </a:cubicBezTo>
                  <a:cubicBezTo>
                    <a:pt x="34420" y="6717"/>
                    <a:pt x="35968" y="5524"/>
                    <a:pt x="37307" y="4457"/>
                  </a:cubicBezTo>
                  <a:cubicBezTo>
                    <a:pt x="38479" y="3516"/>
                    <a:pt x="39420" y="2783"/>
                    <a:pt x="41471" y="2783"/>
                  </a:cubicBezTo>
                  <a:cubicBezTo>
                    <a:pt x="43480" y="2783"/>
                    <a:pt x="44421" y="3516"/>
                    <a:pt x="45614" y="4457"/>
                  </a:cubicBezTo>
                  <a:cubicBezTo>
                    <a:pt x="46974" y="5524"/>
                    <a:pt x="48501" y="6717"/>
                    <a:pt x="51472" y="6717"/>
                  </a:cubicBezTo>
                  <a:cubicBezTo>
                    <a:pt x="54464" y="6717"/>
                    <a:pt x="56013" y="5524"/>
                    <a:pt x="57331" y="4457"/>
                  </a:cubicBezTo>
                  <a:cubicBezTo>
                    <a:pt x="58524" y="3516"/>
                    <a:pt x="59465" y="2783"/>
                    <a:pt x="61495" y="2783"/>
                  </a:cubicBezTo>
                  <a:cubicBezTo>
                    <a:pt x="63503" y="2783"/>
                    <a:pt x="64445" y="3516"/>
                    <a:pt x="65659" y="4457"/>
                  </a:cubicBezTo>
                  <a:cubicBezTo>
                    <a:pt x="67019" y="5524"/>
                    <a:pt x="68525" y="6717"/>
                    <a:pt x="71517" y="6717"/>
                  </a:cubicBezTo>
                  <a:cubicBezTo>
                    <a:pt x="72270" y="6717"/>
                    <a:pt x="72898" y="6089"/>
                    <a:pt x="72898" y="5336"/>
                  </a:cubicBezTo>
                  <a:cubicBezTo>
                    <a:pt x="72898" y="4583"/>
                    <a:pt x="72270" y="3955"/>
                    <a:pt x="71517" y="3955"/>
                  </a:cubicBezTo>
                  <a:cubicBezTo>
                    <a:pt x="69508" y="3955"/>
                    <a:pt x="68567" y="3223"/>
                    <a:pt x="67353" y="2281"/>
                  </a:cubicBezTo>
                  <a:cubicBezTo>
                    <a:pt x="65993" y="1214"/>
                    <a:pt x="64487" y="0"/>
                    <a:pt x="61495" y="0"/>
                  </a:cubicBezTo>
                  <a:cubicBezTo>
                    <a:pt x="58524" y="0"/>
                    <a:pt x="56975" y="1214"/>
                    <a:pt x="55636" y="2281"/>
                  </a:cubicBezTo>
                  <a:cubicBezTo>
                    <a:pt x="54464" y="3223"/>
                    <a:pt x="53523" y="3955"/>
                    <a:pt x="51472" y="3955"/>
                  </a:cubicBezTo>
                  <a:cubicBezTo>
                    <a:pt x="49464" y="3955"/>
                    <a:pt x="48522" y="3223"/>
                    <a:pt x="47329" y="2281"/>
                  </a:cubicBezTo>
                  <a:cubicBezTo>
                    <a:pt x="45969" y="1214"/>
                    <a:pt x="44442" y="0"/>
                    <a:pt x="41471" y="0"/>
                  </a:cubicBezTo>
                  <a:cubicBezTo>
                    <a:pt x="38479" y="0"/>
                    <a:pt x="36930" y="1214"/>
                    <a:pt x="35612" y="2281"/>
                  </a:cubicBezTo>
                  <a:cubicBezTo>
                    <a:pt x="34420" y="3223"/>
                    <a:pt x="33478" y="3955"/>
                    <a:pt x="31448" y="3955"/>
                  </a:cubicBezTo>
                  <a:cubicBezTo>
                    <a:pt x="29440" y="3955"/>
                    <a:pt x="28498" y="3223"/>
                    <a:pt x="27285" y="2281"/>
                  </a:cubicBezTo>
                  <a:cubicBezTo>
                    <a:pt x="25925" y="1214"/>
                    <a:pt x="24418" y="0"/>
                    <a:pt x="21426" y="0"/>
                  </a:cubicBezTo>
                  <a:cubicBezTo>
                    <a:pt x="18455" y="0"/>
                    <a:pt x="16907" y="1214"/>
                    <a:pt x="15567" y="2281"/>
                  </a:cubicBezTo>
                  <a:cubicBezTo>
                    <a:pt x="14396" y="3223"/>
                    <a:pt x="13454" y="3955"/>
                    <a:pt x="11404" y="3955"/>
                  </a:cubicBezTo>
                  <a:cubicBezTo>
                    <a:pt x="9395" y="3955"/>
                    <a:pt x="8453" y="3223"/>
                    <a:pt x="7261" y="2281"/>
                  </a:cubicBezTo>
                  <a:cubicBezTo>
                    <a:pt x="5901" y="1214"/>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5"/>
            <p:cNvSpPr/>
            <p:nvPr/>
          </p:nvSpPr>
          <p:spPr>
            <a:xfrm>
              <a:off x="3579050" y="4550475"/>
              <a:ext cx="1822475" cy="167925"/>
            </a:xfrm>
            <a:custGeom>
              <a:avLst/>
              <a:gdLst/>
              <a:ahLst/>
              <a:cxnLst/>
              <a:rect l="l" t="t" r="r" b="b"/>
              <a:pathLst>
                <a:path w="72899" h="6717" extrusionOk="0">
                  <a:moveTo>
                    <a:pt x="1402" y="0"/>
                  </a:moveTo>
                  <a:cubicBezTo>
                    <a:pt x="628" y="0"/>
                    <a:pt x="0" y="628"/>
                    <a:pt x="0" y="1381"/>
                  </a:cubicBezTo>
                  <a:cubicBezTo>
                    <a:pt x="0" y="2134"/>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41"/>
                    <a:pt x="72270" y="3955"/>
                    <a:pt x="71517" y="3955"/>
                  </a:cubicBezTo>
                  <a:cubicBezTo>
                    <a:pt x="69508" y="3955"/>
                    <a:pt x="68567" y="3223"/>
                    <a:pt x="67353" y="2281"/>
                  </a:cubicBezTo>
                  <a:cubicBezTo>
                    <a:pt x="65993" y="1193"/>
                    <a:pt x="64487" y="0"/>
                    <a:pt x="61495" y="0"/>
                  </a:cubicBezTo>
                  <a:cubicBezTo>
                    <a:pt x="58524" y="0"/>
                    <a:pt x="56975" y="1193"/>
                    <a:pt x="55636" y="2281"/>
                  </a:cubicBezTo>
                  <a:cubicBezTo>
                    <a:pt x="54464" y="3223"/>
                    <a:pt x="53523" y="3955"/>
                    <a:pt x="51472" y="3955"/>
                  </a:cubicBezTo>
                  <a:cubicBezTo>
                    <a:pt x="49464" y="3955"/>
                    <a:pt x="48522" y="3223"/>
                    <a:pt x="47329" y="2281"/>
                  </a:cubicBezTo>
                  <a:cubicBezTo>
                    <a:pt x="45969" y="1193"/>
                    <a:pt x="44442" y="0"/>
                    <a:pt x="41471" y="0"/>
                  </a:cubicBezTo>
                  <a:cubicBezTo>
                    <a:pt x="38479" y="0"/>
                    <a:pt x="36930" y="1193"/>
                    <a:pt x="35612" y="2281"/>
                  </a:cubicBezTo>
                  <a:cubicBezTo>
                    <a:pt x="34420" y="3223"/>
                    <a:pt x="33478" y="3955"/>
                    <a:pt x="31448" y="3955"/>
                  </a:cubicBezTo>
                  <a:cubicBezTo>
                    <a:pt x="29440" y="3955"/>
                    <a:pt x="28498" y="3223"/>
                    <a:pt x="27285" y="2281"/>
                  </a:cubicBezTo>
                  <a:cubicBezTo>
                    <a:pt x="25925" y="1193"/>
                    <a:pt x="24418" y="0"/>
                    <a:pt x="21426" y="0"/>
                  </a:cubicBezTo>
                  <a:cubicBezTo>
                    <a:pt x="18455" y="0"/>
                    <a:pt x="16907" y="1193"/>
                    <a:pt x="15567" y="2281"/>
                  </a:cubicBezTo>
                  <a:cubicBezTo>
                    <a:pt x="14396" y="3223"/>
                    <a:pt x="13454" y="3955"/>
                    <a:pt x="11404" y="3955"/>
                  </a:cubicBezTo>
                  <a:cubicBezTo>
                    <a:pt x="9395" y="3955"/>
                    <a:pt x="8453" y="3223"/>
                    <a:pt x="7261" y="2281"/>
                  </a:cubicBezTo>
                  <a:cubicBezTo>
                    <a:pt x="5901" y="1193"/>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229;p15"/>
          <p:cNvGrpSpPr/>
          <p:nvPr/>
        </p:nvGrpSpPr>
        <p:grpSpPr>
          <a:xfrm>
            <a:off x="152394" y="4751794"/>
            <a:ext cx="265047" cy="264914"/>
            <a:chOff x="4300375" y="2891750"/>
            <a:chExt cx="1101150" cy="1100600"/>
          </a:xfrm>
        </p:grpSpPr>
        <p:sp>
          <p:nvSpPr>
            <p:cNvPr id="230" name="Google Shape;230;p15"/>
            <p:cNvSpPr/>
            <p:nvPr/>
          </p:nvSpPr>
          <p:spPr>
            <a:xfrm>
              <a:off x="4300375" y="3407525"/>
              <a:ext cx="302900" cy="69075"/>
            </a:xfrm>
            <a:custGeom>
              <a:avLst/>
              <a:gdLst/>
              <a:ahLst/>
              <a:cxnLst/>
              <a:rect l="l" t="t" r="r" b="b"/>
              <a:pathLst>
                <a:path w="12116" h="2763" extrusionOk="0">
                  <a:moveTo>
                    <a:pt x="1382" y="0"/>
                  </a:moveTo>
                  <a:cubicBezTo>
                    <a:pt x="629" y="0"/>
                    <a:pt x="1" y="628"/>
                    <a:pt x="1" y="1381"/>
                  </a:cubicBezTo>
                  <a:cubicBezTo>
                    <a:pt x="1" y="2134"/>
                    <a:pt x="608" y="2762"/>
                    <a:pt x="1382" y="2762"/>
                  </a:cubicBezTo>
                  <a:lnTo>
                    <a:pt x="10735" y="2762"/>
                  </a:lnTo>
                  <a:cubicBezTo>
                    <a:pt x="11488" y="2762"/>
                    <a:pt x="12116" y="2134"/>
                    <a:pt x="12116" y="1381"/>
                  </a:cubicBezTo>
                  <a:cubicBezTo>
                    <a:pt x="12116" y="628"/>
                    <a:pt x="11488" y="0"/>
                    <a:pt x="10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5"/>
            <p:cNvSpPr/>
            <p:nvPr/>
          </p:nvSpPr>
          <p:spPr>
            <a:xfrm>
              <a:off x="5098625" y="3407525"/>
              <a:ext cx="302900" cy="69075"/>
            </a:xfrm>
            <a:custGeom>
              <a:avLst/>
              <a:gdLst/>
              <a:ahLst/>
              <a:cxnLst/>
              <a:rect l="l" t="t" r="r" b="b"/>
              <a:pathLst>
                <a:path w="12116" h="2763" extrusionOk="0">
                  <a:moveTo>
                    <a:pt x="1402" y="0"/>
                  </a:moveTo>
                  <a:cubicBezTo>
                    <a:pt x="628" y="0"/>
                    <a:pt x="0" y="628"/>
                    <a:pt x="0" y="1381"/>
                  </a:cubicBezTo>
                  <a:cubicBezTo>
                    <a:pt x="0" y="2134"/>
                    <a:pt x="628" y="2762"/>
                    <a:pt x="1402" y="2762"/>
                  </a:cubicBezTo>
                  <a:lnTo>
                    <a:pt x="10734" y="2762"/>
                  </a:lnTo>
                  <a:cubicBezTo>
                    <a:pt x="11487" y="2762"/>
                    <a:pt x="12115" y="2134"/>
                    <a:pt x="12115" y="1381"/>
                  </a:cubicBezTo>
                  <a:cubicBezTo>
                    <a:pt x="12115" y="628"/>
                    <a:pt x="11487" y="0"/>
                    <a:pt x="10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5"/>
            <p:cNvSpPr/>
            <p:nvPr/>
          </p:nvSpPr>
          <p:spPr>
            <a:xfrm>
              <a:off x="5015975" y="3610225"/>
              <a:ext cx="155375" cy="149875"/>
            </a:xfrm>
            <a:custGeom>
              <a:avLst/>
              <a:gdLst/>
              <a:ahLst/>
              <a:cxnLst/>
              <a:rect l="l" t="t" r="r" b="b"/>
              <a:pathLst>
                <a:path w="6215" h="5995" extrusionOk="0">
                  <a:moveTo>
                    <a:pt x="1507" y="0"/>
                  </a:moveTo>
                  <a:cubicBezTo>
                    <a:pt x="1156" y="0"/>
                    <a:pt x="806" y="136"/>
                    <a:pt x="544" y="408"/>
                  </a:cubicBezTo>
                  <a:cubicBezTo>
                    <a:pt x="0" y="973"/>
                    <a:pt x="0" y="1831"/>
                    <a:pt x="544" y="2375"/>
                  </a:cubicBezTo>
                  <a:lnTo>
                    <a:pt x="3725" y="5576"/>
                  </a:lnTo>
                  <a:cubicBezTo>
                    <a:pt x="3997" y="5827"/>
                    <a:pt x="4353" y="5995"/>
                    <a:pt x="4708" y="5995"/>
                  </a:cubicBezTo>
                  <a:cubicBezTo>
                    <a:pt x="5043" y="5995"/>
                    <a:pt x="5399" y="5848"/>
                    <a:pt x="5671" y="5576"/>
                  </a:cubicBezTo>
                  <a:cubicBezTo>
                    <a:pt x="6215" y="5011"/>
                    <a:pt x="6215" y="4153"/>
                    <a:pt x="5671" y="3609"/>
                  </a:cubicBezTo>
                  <a:lnTo>
                    <a:pt x="2469" y="408"/>
                  </a:lnTo>
                  <a:cubicBezTo>
                    <a:pt x="2208" y="136"/>
                    <a:pt x="1857" y="0"/>
                    <a:pt x="1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5"/>
            <p:cNvSpPr/>
            <p:nvPr/>
          </p:nvSpPr>
          <p:spPr>
            <a:xfrm>
              <a:off x="4816150" y="3701500"/>
              <a:ext cx="69600" cy="290850"/>
            </a:xfrm>
            <a:custGeom>
              <a:avLst/>
              <a:gdLst/>
              <a:ahLst/>
              <a:cxnLst/>
              <a:rect l="l" t="t" r="r" b="b"/>
              <a:pathLst>
                <a:path w="2784" h="11634" extrusionOk="0">
                  <a:moveTo>
                    <a:pt x="1382" y="0"/>
                  </a:moveTo>
                  <a:cubicBezTo>
                    <a:pt x="628" y="0"/>
                    <a:pt x="1" y="628"/>
                    <a:pt x="1" y="1402"/>
                  </a:cubicBezTo>
                  <a:lnTo>
                    <a:pt x="1" y="10253"/>
                  </a:lnTo>
                  <a:cubicBezTo>
                    <a:pt x="1" y="11006"/>
                    <a:pt x="628" y="11634"/>
                    <a:pt x="1382" y="11634"/>
                  </a:cubicBezTo>
                  <a:cubicBezTo>
                    <a:pt x="2156" y="11634"/>
                    <a:pt x="2783" y="11006"/>
                    <a:pt x="2783" y="10253"/>
                  </a:cubicBezTo>
                  <a:lnTo>
                    <a:pt x="2783" y="1402"/>
                  </a:lnTo>
                  <a:cubicBezTo>
                    <a:pt x="2783" y="628"/>
                    <a:pt x="2156"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5"/>
            <p:cNvSpPr/>
            <p:nvPr/>
          </p:nvSpPr>
          <p:spPr>
            <a:xfrm>
              <a:off x="4530025" y="3610225"/>
              <a:ext cx="155375" cy="149875"/>
            </a:xfrm>
            <a:custGeom>
              <a:avLst/>
              <a:gdLst/>
              <a:ahLst/>
              <a:cxnLst/>
              <a:rect l="l" t="t" r="r" b="b"/>
              <a:pathLst>
                <a:path w="6215" h="5995" extrusionOk="0">
                  <a:moveTo>
                    <a:pt x="4716" y="0"/>
                  </a:moveTo>
                  <a:cubicBezTo>
                    <a:pt x="4368" y="0"/>
                    <a:pt x="4018" y="136"/>
                    <a:pt x="3746" y="408"/>
                  </a:cubicBezTo>
                  <a:lnTo>
                    <a:pt x="544" y="3609"/>
                  </a:lnTo>
                  <a:cubicBezTo>
                    <a:pt x="0" y="4153"/>
                    <a:pt x="0" y="5011"/>
                    <a:pt x="544" y="5576"/>
                  </a:cubicBezTo>
                  <a:cubicBezTo>
                    <a:pt x="795" y="5827"/>
                    <a:pt x="1172" y="5995"/>
                    <a:pt x="1507" y="5995"/>
                  </a:cubicBezTo>
                  <a:cubicBezTo>
                    <a:pt x="1883" y="5995"/>
                    <a:pt x="2218" y="5848"/>
                    <a:pt x="2490" y="5576"/>
                  </a:cubicBezTo>
                  <a:lnTo>
                    <a:pt x="5671" y="2375"/>
                  </a:lnTo>
                  <a:cubicBezTo>
                    <a:pt x="6215" y="1831"/>
                    <a:pt x="6215" y="973"/>
                    <a:pt x="5671" y="408"/>
                  </a:cubicBezTo>
                  <a:cubicBezTo>
                    <a:pt x="5409" y="136"/>
                    <a:pt x="5064" y="0"/>
                    <a:pt x="4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5"/>
            <p:cNvSpPr/>
            <p:nvPr/>
          </p:nvSpPr>
          <p:spPr>
            <a:xfrm>
              <a:off x="4626275" y="3218150"/>
              <a:ext cx="448825" cy="448850"/>
            </a:xfrm>
            <a:custGeom>
              <a:avLst/>
              <a:gdLst/>
              <a:ahLst/>
              <a:cxnLst/>
              <a:rect l="l" t="t" r="r" b="b"/>
              <a:pathLst>
                <a:path w="17953" h="17954" extrusionOk="0">
                  <a:moveTo>
                    <a:pt x="8977" y="2763"/>
                  </a:moveTo>
                  <a:cubicBezTo>
                    <a:pt x="12408" y="2763"/>
                    <a:pt x="15191" y="5567"/>
                    <a:pt x="15191" y="8956"/>
                  </a:cubicBezTo>
                  <a:cubicBezTo>
                    <a:pt x="15191" y="12388"/>
                    <a:pt x="12387" y="15150"/>
                    <a:pt x="8977" y="15150"/>
                  </a:cubicBezTo>
                  <a:cubicBezTo>
                    <a:pt x="5566" y="15150"/>
                    <a:pt x="2783" y="12367"/>
                    <a:pt x="2783" y="8956"/>
                  </a:cubicBezTo>
                  <a:cubicBezTo>
                    <a:pt x="2762" y="5525"/>
                    <a:pt x="5566" y="2763"/>
                    <a:pt x="8977" y="2763"/>
                  </a:cubicBezTo>
                  <a:close/>
                  <a:moveTo>
                    <a:pt x="8977" y="1"/>
                  </a:moveTo>
                  <a:cubicBezTo>
                    <a:pt x="4039" y="1"/>
                    <a:pt x="0" y="4039"/>
                    <a:pt x="0" y="8977"/>
                  </a:cubicBezTo>
                  <a:cubicBezTo>
                    <a:pt x="0" y="13936"/>
                    <a:pt x="4018" y="17953"/>
                    <a:pt x="8977" y="17953"/>
                  </a:cubicBezTo>
                  <a:cubicBezTo>
                    <a:pt x="13935" y="17953"/>
                    <a:pt x="17953" y="13936"/>
                    <a:pt x="17953" y="8977"/>
                  </a:cubicBezTo>
                  <a:cubicBezTo>
                    <a:pt x="17953" y="4039"/>
                    <a:pt x="13935" y="1"/>
                    <a:pt x="8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5"/>
            <p:cNvSpPr/>
            <p:nvPr/>
          </p:nvSpPr>
          <p:spPr>
            <a:xfrm>
              <a:off x="4529500" y="3124400"/>
              <a:ext cx="155900" cy="149750"/>
            </a:xfrm>
            <a:custGeom>
              <a:avLst/>
              <a:gdLst/>
              <a:ahLst/>
              <a:cxnLst/>
              <a:rect l="l" t="t" r="r" b="b"/>
              <a:pathLst>
                <a:path w="6236" h="5990" extrusionOk="0">
                  <a:moveTo>
                    <a:pt x="1520" y="0"/>
                  </a:moveTo>
                  <a:cubicBezTo>
                    <a:pt x="1167" y="0"/>
                    <a:pt x="816" y="142"/>
                    <a:pt x="544" y="424"/>
                  </a:cubicBezTo>
                  <a:cubicBezTo>
                    <a:pt x="0" y="968"/>
                    <a:pt x="0" y="1826"/>
                    <a:pt x="544" y="2370"/>
                  </a:cubicBezTo>
                  <a:lnTo>
                    <a:pt x="3767" y="5571"/>
                  </a:lnTo>
                  <a:cubicBezTo>
                    <a:pt x="4018" y="5822"/>
                    <a:pt x="4394" y="5990"/>
                    <a:pt x="4729" y="5990"/>
                  </a:cubicBezTo>
                  <a:cubicBezTo>
                    <a:pt x="5085" y="5990"/>
                    <a:pt x="5441" y="5864"/>
                    <a:pt x="5692" y="5571"/>
                  </a:cubicBezTo>
                  <a:cubicBezTo>
                    <a:pt x="6236" y="5027"/>
                    <a:pt x="6236" y="4148"/>
                    <a:pt x="5692" y="3604"/>
                  </a:cubicBezTo>
                  <a:lnTo>
                    <a:pt x="2511" y="424"/>
                  </a:lnTo>
                  <a:cubicBezTo>
                    <a:pt x="2229" y="142"/>
                    <a:pt x="187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5"/>
            <p:cNvSpPr/>
            <p:nvPr/>
          </p:nvSpPr>
          <p:spPr>
            <a:xfrm>
              <a:off x="4816150" y="2891750"/>
              <a:ext cx="69600" cy="290875"/>
            </a:xfrm>
            <a:custGeom>
              <a:avLst/>
              <a:gdLst/>
              <a:ahLst/>
              <a:cxnLst/>
              <a:rect l="l" t="t" r="r" b="b"/>
              <a:pathLst>
                <a:path w="2784" h="11635" extrusionOk="0">
                  <a:moveTo>
                    <a:pt x="1382" y="1"/>
                  </a:moveTo>
                  <a:cubicBezTo>
                    <a:pt x="628" y="1"/>
                    <a:pt x="1" y="628"/>
                    <a:pt x="1" y="1381"/>
                  </a:cubicBezTo>
                  <a:lnTo>
                    <a:pt x="1" y="10253"/>
                  </a:lnTo>
                  <a:cubicBezTo>
                    <a:pt x="1" y="11006"/>
                    <a:pt x="628" y="11634"/>
                    <a:pt x="1382" y="11634"/>
                  </a:cubicBezTo>
                  <a:cubicBezTo>
                    <a:pt x="2156" y="11634"/>
                    <a:pt x="2783" y="11006"/>
                    <a:pt x="2783" y="10253"/>
                  </a:cubicBezTo>
                  <a:lnTo>
                    <a:pt x="2783" y="1381"/>
                  </a:lnTo>
                  <a:cubicBezTo>
                    <a:pt x="2783" y="628"/>
                    <a:pt x="2156"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5"/>
            <p:cNvSpPr/>
            <p:nvPr/>
          </p:nvSpPr>
          <p:spPr>
            <a:xfrm>
              <a:off x="5014925" y="3124400"/>
              <a:ext cx="156425" cy="149750"/>
            </a:xfrm>
            <a:custGeom>
              <a:avLst/>
              <a:gdLst/>
              <a:ahLst/>
              <a:cxnLst/>
              <a:rect l="l" t="t" r="r" b="b"/>
              <a:pathLst>
                <a:path w="6257" h="5990" extrusionOk="0">
                  <a:moveTo>
                    <a:pt x="4729" y="0"/>
                  </a:moveTo>
                  <a:cubicBezTo>
                    <a:pt x="4374" y="0"/>
                    <a:pt x="4018" y="142"/>
                    <a:pt x="3746" y="424"/>
                  </a:cubicBezTo>
                  <a:lnTo>
                    <a:pt x="565" y="3604"/>
                  </a:lnTo>
                  <a:cubicBezTo>
                    <a:pt x="1" y="4148"/>
                    <a:pt x="1" y="5027"/>
                    <a:pt x="565" y="5571"/>
                  </a:cubicBezTo>
                  <a:cubicBezTo>
                    <a:pt x="837" y="5864"/>
                    <a:pt x="1214" y="5990"/>
                    <a:pt x="1549" y="5990"/>
                  </a:cubicBezTo>
                  <a:cubicBezTo>
                    <a:pt x="1905" y="5990"/>
                    <a:pt x="2260" y="5864"/>
                    <a:pt x="2511" y="5571"/>
                  </a:cubicBezTo>
                  <a:lnTo>
                    <a:pt x="5713" y="2370"/>
                  </a:lnTo>
                  <a:cubicBezTo>
                    <a:pt x="6257" y="1826"/>
                    <a:pt x="6257" y="968"/>
                    <a:pt x="5713" y="424"/>
                  </a:cubicBezTo>
                  <a:cubicBezTo>
                    <a:pt x="5441" y="142"/>
                    <a:pt x="5085" y="0"/>
                    <a:pt x="4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6375" y="445025"/>
            <a:ext cx="77112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Archivo"/>
              <a:buNone/>
              <a:defRPr sz="3000">
                <a:solidFill>
                  <a:schemeClr val="dk1"/>
                </a:solidFill>
                <a:latin typeface="Archivo"/>
                <a:ea typeface="Archivo"/>
                <a:cs typeface="Archivo"/>
                <a:sym typeface="Archivo"/>
              </a:defRPr>
            </a:lvl1pPr>
            <a:lvl2pPr lvl="1">
              <a:spcBef>
                <a:spcPts val="0"/>
              </a:spcBef>
              <a:spcAft>
                <a:spcPts val="0"/>
              </a:spcAft>
              <a:buClr>
                <a:schemeClr val="dk1"/>
              </a:buClr>
              <a:buSzPts val="3000"/>
              <a:buFont typeface="Archivo"/>
              <a:buNone/>
              <a:defRPr sz="3000">
                <a:solidFill>
                  <a:schemeClr val="dk1"/>
                </a:solidFill>
                <a:latin typeface="Archivo"/>
                <a:ea typeface="Archivo"/>
                <a:cs typeface="Archivo"/>
                <a:sym typeface="Archivo"/>
              </a:defRPr>
            </a:lvl2pPr>
            <a:lvl3pPr lvl="2">
              <a:spcBef>
                <a:spcPts val="0"/>
              </a:spcBef>
              <a:spcAft>
                <a:spcPts val="0"/>
              </a:spcAft>
              <a:buClr>
                <a:schemeClr val="dk1"/>
              </a:buClr>
              <a:buSzPts val="3000"/>
              <a:buFont typeface="Archivo"/>
              <a:buNone/>
              <a:defRPr sz="3000">
                <a:solidFill>
                  <a:schemeClr val="dk1"/>
                </a:solidFill>
                <a:latin typeface="Archivo"/>
                <a:ea typeface="Archivo"/>
                <a:cs typeface="Archivo"/>
                <a:sym typeface="Archivo"/>
              </a:defRPr>
            </a:lvl3pPr>
            <a:lvl4pPr lvl="3">
              <a:spcBef>
                <a:spcPts val="0"/>
              </a:spcBef>
              <a:spcAft>
                <a:spcPts val="0"/>
              </a:spcAft>
              <a:buClr>
                <a:schemeClr val="dk1"/>
              </a:buClr>
              <a:buSzPts val="3000"/>
              <a:buFont typeface="Archivo"/>
              <a:buNone/>
              <a:defRPr sz="3000">
                <a:solidFill>
                  <a:schemeClr val="dk1"/>
                </a:solidFill>
                <a:latin typeface="Archivo"/>
                <a:ea typeface="Archivo"/>
                <a:cs typeface="Archivo"/>
                <a:sym typeface="Archivo"/>
              </a:defRPr>
            </a:lvl4pPr>
            <a:lvl5pPr lvl="4">
              <a:spcBef>
                <a:spcPts val="0"/>
              </a:spcBef>
              <a:spcAft>
                <a:spcPts val="0"/>
              </a:spcAft>
              <a:buClr>
                <a:schemeClr val="dk1"/>
              </a:buClr>
              <a:buSzPts val="3000"/>
              <a:buFont typeface="Archivo"/>
              <a:buNone/>
              <a:defRPr sz="3000">
                <a:solidFill>
                  <a:schemeClr val="dk1"/>
                </a:solidFill>
                <a:latin typeface="Archivo"/>
                <a:ea typeface="Archivo"/>
                <a:cs typeface="Archivo"/>
                <a:sym typeface="Archivo"/>
              </a:defRPr>
            </a:lvl5pPr>
            <a:lvl6pPr lvl="5">
              <a:spcBef>
                <a:spcPts val="0"/>
              </a:spcBef>
              <a:spcAft>
                <a:spcPts val="0"/>
              </a:spcAft>
              <a:buClr>
                <a:schemeClr val="dk1"/>
              </a:buClr>
              <a:buSzPts val="3000"/>
              <a:buFont typeface="Archivo"/>
              <a:buNone/>
              <a:defRPr sz="3000">
                <a:solidFill>
                  <a:schemeClr val="dk1"/>
                </a:solidFill>
                <a:latin typeface="Archivo"/>
                <a:ea typeface="Archivo"/>
                <a:cs typeface="Archivo"/>
                <a:sym typeface="Archivo"/>
              </a:defRPr>
            </a:lvl6pPr>
            <a:lvl7pPr lvl="6">
              <a:spcBef>
                <a:spcPts val="0"/>
              </a:spcBef>
              <a:spcAft>
                <a:spcPts val="0"/>
              </a:spcAft>
              <a:buClr>
                <a:schemeClr val="dk1"/>
              </a:buClr>
              <a:buSzPts val="3000"/>
              <a:buFont typeface="Archivo"/>
              <a:buNone/>
              <a:defRPr sz="3000">
                <a:solidFill>
                  <a:schemeClr val="dk1"/>
                </a:solidFill>
                <a:latin typeface="Archivo"/>
                <a:ea typeface="Archivo"/>
                <a:cs typeface="Archivo"/>
                <a:sym typeface="Archivo"/>
              </a:defRPr>
            </a:lvl7pPr>
            <a:lvl8pPr lvl="7">
              <a:spcBef>
                <a:spcPts val="0"/>
              </a:spcBef>
              <a:spcAft>
                <a:spcPts val="0"/>
              </a:spcAft>
              <a:buClr>
                <a:schemeClr val="dk1"/>
              </a:buClr>
              <a:buSzPts val="3000"/>
              <a:buFont typeface="Archivo"/>
              <a:buNone/>
              <a:defRPr sz="3000">
                <a:solidFill>
                  <a:schemeClr val="dk1"/>
                </a:solidFill>
                <a:latin typeface="Archivo"/>
                <a:ea typeface="Archivo"/>
                <a:cs typeface="Archivo"/>
                <a:sym typeface="Archivo"/>
              </a:defRPr>
            </a:lvl8pPr>
            <a:lvl9pPr lvl="8">
              <a:spcBef>
                <a:spcPts val="0"/>
              </a:spcBef>
              <a:spcAft>
                <a:spcPts val="0"/>
              </a:spcAft>
              <a:buClr>
                <a:schemeClr val="dk1"/>
              </a:buClr>
              <a:buSzPts val="3000"/>
              <a:buFont typeface="Archivo"/>
              <a:buNone/>
              <a:defRPr sz="3000">
                <a:solidFill>
                  <a:schemeClr val="dk1"/>
                </a:solidFill>
                <a:latin typeface="Archivo"/>
                <a:ea typeface="Archivo"/>
                <a:cs typeface="Archivo"/>
                <a:sym typeface="Archivo"/>
              </a:defRPr>
            </a:lvl9pPr>
          </a:lstStyle>
          <a:p>
            <a:endParaRPr/>
          </a:p>
        </p:txBody>
      </p:sp>
      <p:sp>
        <p:nvSpPr>
          <p:cNvPr id="7" name="Google Shape;7;p1"/>
          <p:cNvSpPr txBox="1">
            <a:spLocks noGrp="1"/>
          </p:cNvSpPr>
          <p:nvPr>
            <p:ph type="body" idx="1"/>
          </p:nvPr>
        </p:nvSpPr>
        <p:spPr>
          <a:xfrm>
            <a:off x="716375" y="1152475"/>
            <a:ext cx="7711200" cy="34536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Albert Sans"/>
              <a:buChar char="●"/>
              <a:defRPr sz="1800">
                <a:solidFill>
                  <a:schemeClr val="dk1"/>
                </a:solidFill>
                <a:latin typeface="Albert Sans"/>
                <a:ea typeface="Albert Sans"/>
                <a:cs typeface="Albert Sans"/>
                <a:sym typeface="Albert Sans"/>
              </a:defRPr>
            </a:lvl1pPr>
            <a:lvl2pPr marL="914400" lvl="1"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marL="1371600" lvl="2"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marL="1828800" lvl="3"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marL="2286000" lvl="4"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marL="2743200" lvl="5"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marL="3200400" lvl="6"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marL="3657600" lvl="7"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marL="4114800" lvl="8"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5" r:id="rId5"/>
    <p:sldLayoutId id="2147483656" r:id="rId6"/>
    <p:sldLayoutId id="2147483658" r:id="rId7"/>
    <p:sldLayoutId id="2147483660" r:id="rId8"/>
    <p:sldLayoutId id="2147483661" r:id="rId9"/>
    <p:sldLayoutId id="2147483663" r:id="rId10"/>
    <p:sldLayoutId id="2147483664" r:id="rId11"/>
    <p:sldLayoutId id="2147483665" r:id="rId12"/>
    <p:sldLayoutId id="2147483667" r:id="rId13"/>
    <p:sldLayoutId id="2147483678" r:id="rId14"/>
    <p:sldLayoutId id="2147483681" r:id="rId15"/>
    <p:sldLayoutId id="2147483683" r:id="rId16"/>
    <p:sldLayoutId id="2147483684" r:id="rId17"/>
    <p:sldLayoutId id="2147483689" r:id="rId18"/>
    <p:sldLayoutId id="2147483690"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8.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CCC330B-C64E-359B-18FE-95B9902EB921}"/>
              </a:ext>
            </a:extLst>
          </p:cNvPr>
          <p:cNvPicPr>
            <a:picLocks noChangeAspect="1"/>
          </p:cNvPicPr>
          <p:nvPr/>
        </p:nvPicPr>
        <p:blipFill>
          <a:blip r:embed="rId2">
            <a:alphaModFix amt="20000"/>
          </a:blip>
          <a:stretch>
            <a:fillRect/>
          </a:stretch>
        </p:blipFill>
        <p:spPr>
          <a:xfrm>
            <a:off x="2190750" y="376237"/>
            <a:ext cx="4762500" cy="4391025"/>
          </a:xfrm>
          <a:prstGeom prst="rect">
            <a:avLst/>
          </a:prstGeom>
        </p:spPr>
      </p:pic>
      <p:sp>
        <p:nvSpPr>
          <p:cNvPr id="6" name="TextBox 5">
            <a:extLst>
              <a:ext uri="{FF2B5EF4-FFF2-40B4-BE49-F238E27FC236}">
                <a16:creationId xmlns:a16="http://schemas.microsoft.com/office/drawing/2014/main" id="{E4D70427-D566-A043-FA05-BDDB58F91988}"/>
              </a:ext>
            </a:extLst>
          </p:cNvPr>
          <p:cNvSpPr txBox="1"/>
          <p:nvPr/>
        </p:nvSpPr>
        <p:spPr>
          <a:xfrm>
            <a:off x="237893" y="296019"/>
            <a:ext cx="8244469" cy="4539704"/>
          </a:xfrm>
          <a:prstGeom prst="rect">
            <a:avLst/>
          </a:prstGeom>
          <a:noFill/>
        </p:spPr>
        <p:txBody>
          <a:bodyPr wrap="square" rtlCol="0">
            <a:spAutoFit/>
          </a:bodyPr>
          <a:lstStyle/>
          <a:p>
            <a:r>
              <a:rPr lang="en-US" sz="2800" b="1">
                <a:solidFill>
                  <a:srgbClr val="0070C0"/>
                </a:solidFill>
                <a:effectLst/>
                <a:latin typeface="ROG Fonts" panose="00000500000000000000" pitchFamily="50" charset="0"/>
                <a:ea typeface="Times New Roman" panose="02020603050405020304" pitchFamily="18" charset="0"/>
              </a:rPr>
              <a:t>   	</a:t>
            </a:r>
            <a:r>
              <a:rPr lang="en-US" sz="3200" b="1">
                <a:solidFill>
                  <a:schemeClr val="tx2">
                    <a:lumMod val="50000"/>
                  </a:schemeClr>
                </a:solidFill>
                <a:latin typeface="ROG Fonts" panose="00000500000000000000" pitchFamily="50" charset="0"/>
                <a:ea typeface="Times New Roman" panose="02020603050405020304" pitchFamily="18" charset="0"/>
              </a:rPr>
              <a:t>LEARNING PROJECT-1</a:t>
            </a:r>
            <a:br>
              <a:rPr lang="en-IN" sz="1400" b="1" dirty="0"/>
            </a:br>
            <a:r>
              <a:rPr lang="en-IN" sz="1400" b="1" dirty="0"/>
              <a:t>                               </a:t>
            </a:r>
          </a:p>
          <a:p>
            <a:r>
              <a:rPr lang="en-IN" b="1" dirty="0">
                <a:latin typeface="HP Simplified" panose="020B0606020204020204" pitchFamily="34" charset="0"/>
              </a:rPr>
              <a:t>                          		</a:t>
            </a:r>
            <a:r>
              <a:rPr lang="en-IN" sz="1600" b="1" dirty="0">
                <a:latin typeface="HP Simplified" panose="020B0606020204020204" pitchFamily="34" charset="0"/>
              </a:rPr>
              <a:t> B.TECH 2022-26 3</a:t>
            </a:r>
            <a:r>
              <a:rPr lang="en-IN" sz="1600" b="1" baseline="30000" dirty="0">
                <a:latin typeface="HP Simplified" panose="020B0606020204020204" pitchFamily="34" charset="0"/>
              </a:rPr>
              <a:t>RD</a:t>
            </a:r>
            <a:r>
              <a:rPr lang="en-IN" sz="1600" b="1" dirty="0">
                <a:latin typeface="HP Simplified" panose="020B0606020204020204" pitchFamily="34" charset="0"/>
              </a:rPr>
              <a:t> SEM LEARNING PROJECT</a:t>
            </a:r>
            <a:br>
              <a:rPr lang="en-IN" sz="1600" b="1" dirty="0">
                <a:latin typeface="HP Simplified" panose="020B0606020204020204" pitchFamily="34" charset="0"/>
              </a:rPr>
            </a:br>
            <a:r>
              <a:rPr lang="en-IN" sz="1600" b="1" dirty="0">
                <a:latin typeface="HP Simplified" panose="020B0606020204020204" pitchFamily="34" charset="0"/>
              </a:rPr>
              <a:t>	         	Submitted by</a:t>
            </a:r>
            <a:br>
              <a:rPr lang="en-IN" sz="1600" b="1" dirty="0">
                <a:latin typeface="HP Simplified" panose="020B0606020204020204" pitchFamily="34" charset="0"/>
              </a:rPr>
            </a:br>
            <a:r>
              <a:rPr lang="en-IN" sz="1600" b="1" dirty="0">
                <a:latin typeface="HP Simplified" panose="020B0606020204020204" pitchFamily="34" charset="0"/>
              </a:rPr>
              <a:t>	        	Devashis Kumar , Rishikesh Kumar</a:t>
            </a:r>
          </a:p>
          <a:p>
            <a:r>
              <a:rPr lang="en-IN" sz="1600" dirty="0">
                <a:latin typeface="HP Simplified" panose="020B0606020204020204" pitchFamily="34" charset="0"/>
              </a:rPr>
              <a:t>	        	</a:t>
            </a:r>
            <a:r>
              <a:rPr lang="en-IN" sz="1600" b="1" dirty="0">
                <a:latin typeface="HP Simplified" panose="020B0606020204020204" pitchFamily="34" charset="0"/>
              </a:rPr>
              <a:t>22CSE209  </a:t>
            </a:r>
            <a:r>
              <a:rPr lang="en-IN" sz="1600" dirty="0">
                <a:latin typeface="HP Simplified" panose="020B0606020204020204" pitchFamily="34" charset="0"/>
              </a:rPr>
              <a:t> 	</a:t>
            </a:r>
            <a:r>
              <a:rPr lang="en-IN" sz="1600" b="1" dirty="0">
                <a:latin typeface="HP Simplified" panose="020B0606020204020204" pitchFamily="34" charset="0"/>
              </a:rPr>
              <a:t>,   22CSE204</a:t>
            </a:r>
            <a:br>
              <a:rPr lang="en-IN" sz="1600" dirty="0">
                <a:latin typeface="HP Simplified" panose="020B0606020204020204" pitchFamily="34" charset="0"/>
              </a:rPr>
            </a:br>
            <a:r>
              <a:rPr lang="en-IN" sz="1600" dirty="0">
                <a:latin typeface="HP Simplified" panose="020B0606020204020204" pitchFamily="34" charset="0"/>
              </a:rPr>
              <a:t>	       	</a:t>
            </a:r>
            <a:r>
              <a:rPr lang="en-IN" sz="1600" b="1" dirty="0">
                <a:latin typeface="HP Simplified" panose="020B0606020204020204" pitchFamily="34" charset="0"/>
              </a:rPr>
              <a:t>Under the Guidance of</a:t>
            </a:r>
            <a:br>
              <a:rPr lang="en-IN" sz="1600" dirty="0">
                <a:latin typeface="HP Simplified" panose="020B0606020204020204" pitchFamily="34" charset="0"/>
              </a:rPr>
            </a:br>
            <a:r>
              <a:rPr lang="en-IN" sz="1600" dirty="0">
                <a:latin typeface="HP Simplified" panose="020B0606020204020204" pitchFamily="34" charset="0"/>
              </a:rPr>
              <a:t>	        	</a:t>
            </a:r>
            <a:r>
              <a:rPr lang="en-IN" sz="1600" b="1" dirty="0">
                <a:latin typeface="HP Simplified" panose="020B0606020204020204" pitchFamily="34" charset="0"/>
              </a:rPr>
              <a:t>Asst. Prof. Satya Narayan Sahu</a:t>
            </a:r>
            <a:br>
              <a:rPr lang="en-IN" sz="1600" dirty="0">
                <a:latin typeface="HP Simplified" panose="020B0606020204020204" pitchFamily="34" charset="0"/>
              </a:rPr>
            </a:br>
            <a:endParaRPr lang="en-IN" sz="1600" dirty="0">
              <a:latin typeface="HP Simplified" panose="020B0606020204020204" pitchFamily="34" charset="0"/>
            </a:endParaRPr>
          </a:p>
          <a:p>
            <a:endParaRPr lang="en-IN" sz="1100" b="1" dirty="0"/>
          </a:p>
          <a:p>
            <a:endParaRPr lang="en-IN" sz="1100" b="1" dirty="0"/>
          </a:p>
          <a:p>
            <a:endParaRPr lang="en-IN" sz="1100" b="1" dirty="0"/>
          </a:p>
          <a:p>
            <a:r>
              <a:rPr lang="en-IN" b="1" dirty="0">
                <a:latin typeface="Times New Roman" panose="02020603050405020304" pitchFamily="18" charset="0"/>
                <a:cs typeface="Times New Roman" panose="02020603050405020304" pitchFamily="18" charset="0"/>
              </a:rPr>
              <a:t>BACHELOR IN TECHNOLOGY</a:t>
            </a:r>
            <a:br>
              <a:rPr lang="en-IN" dirty="0">
                <a:latin typeface="Times New Roman" panose="02020603050405020304" pitchFamily="18" charset="0"/>
                <a:cs typeface="Times New Roman" panose="02020603050405020304" pitchFamily="18" charset="0"/>
              </a:rPr>
            </a:br>
            <a:r>
              <a:rPr lang="en-IN" b="1" dirty="0">
                <a:latin typeface="Times New Roman" panose="02020603050405020304" pitchFamily="18" charset="0"/>
                <a:cs typeface="Times New Roman" panose="02020603050405020304" pitchFamily="18" charset="0"/>
              </a:rPr>
              <a:t>DEPARTMENT OF COMPUTER SCIENCE &amp; ENGINEERING </a:t>
            </a:r>
            <a:br>
              <a:rPr lang="en-IN" b="1" dirty="0">
                <a:latin typeface="Times New Roman" panose="02020603050405020304" pitchFamily="18" charset="0"/>
                <a:cs typeface="Times New Roman" panose="02020603050405020304" pitchFamily="18" charset="0"/>
              </a:rPr>
            </a:br>
            <a:r>
              <a:rPr lang="en-IN" b="1" dirty="0">
                <a:latin typeface="Times New Roman" panose="02020603050405020304" pitchFamily="18" charset="0"/>
                <a:cs typeface="Times New Roman" panose="02020603050405020304" pitchFamily="18" charset="0"/>
              </a:rPr>
              <a:t>SCHOOL OF ENGINEERING AND TECHNOLOGY</a:t>
            </a:r>
            <a:br>
              <a:rPr lang="en-IN" dirty="0">
                <a:latin typeface="Times New Roman" panose="02020603050405020304" pitchFamily="18" charset="0"/>
                <a:cs typeface="Times New Roman" panose="02020603050405020304" pitchFamily="18" charset="0"/>
              </a:rPr>
            </a:br>
            <a:r>
              <a:rPr lang="en-IN" b="1" dirty="0">
                <a:latin typeface="Times New Roman" panose="02020603050405020304" pitchFamily="18" charset="0"/>
                <a:cs typeface="Times New Roman" panose="02020603050405020304" pitchFamily="18" charset="0"/>
              </a:rPr>
              <a:t>GANDHI INSTITUTE OF ENGINEERING &amp; TECHNOLOGY UNIVERSITY,</a:t>
            </a:r>
            <a:br>
              <a:rPr lang="en-IN" b="1" dirty="0">
                <a:latin typeface="Times New Roman" panose="02020603050405020304" pitchFamily="18" charset="0"/>
                <a:cs typeface="Times New Roman" panose="02020603050405020304" pitchFamily="18" charset="0"/>
              </a:rPr>
            </a:br>
            <a:r>
              <a:rPr lang="en-IN" b="1" dirty="0">
                <a:latin typeface="Times New Roman" panose="02020603050405020304" pitchFamily="18" charset="0"/>
                <a:cs typeface="Times New Roman" panose="02020603050405020304" pitchFamily="18" charset="0"/>
              </a:rPr>
              <a:t>GUNUPUR- 765022, ODISHA</a:t>
            </a:r>
            <a:br>
              <a:rPr lang="en-IN" b="1"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September 2023</a:t>
            </a:r>
            <a:r>
              <a:rPr lang="en-IN" dirty="0">
                <a:latin typeface="Times New Roman" panose="02020603050405020304" pitchFamily="18" charset="0"/>
                <a:cs typeface="Times New Roman" panose="02020603050405020304" pitchFamily="18" charset="0"/>
              </a:rPr>
              <a:t> </a:t>
            </a:r>
            <a:br>
              <a:rPr lang="en-IN" b="1" dirty="0">
                <a:latin typeface="Times New Roman" panose="02020603050405020304" pitchFamily="18" charset="0"/>
                <a:cs typeface="Times New Roman" panose="02020603050405020304" pitchFamily="18" charset="0"/>
              </a:rPr>
            </a:br>
            <a:r>
              <a:rPr lang="en-IN" b="1" dirty="0"/>
              <a:t> </a:t>
            </a:r>
            <a:endParaRPr lang="en-IN" dirty="0"/>
          </a:p>
        </p:txBody>
      </p:sp>
    </p:spTree>
    <p:extLst>
      <p:ext uri="{BB962C8B-B14F-4D97-AF65-F5344CB8AC3E}">
        <p14:creationId xmlns:p14="http://schemas.microsoft.com/office/powerpoint/2010/main" val="2430664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52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anim calcmode="lin" valueType="num">
                                      <p:cBhvr>
                                        <p:cTn id="10" dur="500" fill="hold"/>
                                        <p:tgtEl>
                                          <p:spTgt spid="6"/>
                                        </p:tgtEl>
                                        <p:attrNameLst>
                                          <p:attrName>ppt_x</p:attrName>
                                        </p:attrNameLst>
                                      </p:cBhvr>
                                      <p:tavLst>
                                        <p:tav tm="0">
                                          <p:val>
                                            <p:fltVal val="0.5"/>
                                          </p:val>
                                        </p:tav>
                                        <p:tav tm="100000">
                                          <p:val>
                                            <p:strVal val="#ppt_x"/>
                                          </p:val>
                                        </p:tav>
                                      </p:tavLst>
                                    </p:anim>
                                    <p:anim calcmode="lin" valueType="num">
                                      <p:cBhvr>
                                        <p:cTn id="11" dur="500" fill="hold"/>
                                        <p:tgtEl>
                                          <p:spTgt spid="6"/>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07"/>
        <p:cNvGrpSpPr/>
        <p:nvPr/>
      </p:nvGrpSpPr>
      <p:grpSpPr>
        <a:xfrm>
          <a:off x="0" y="0"/>
          <a:ext cx="0" cy="0"/>
          <a:chOff x="0" y="0"/>
          <a:chExt cx="0" cy="0"/>
        </a:xfrm>
      </p:grpSpPr>
      <p:sp>
        <p:nvSpPr>
          <p:cNvPr id="809" name="Google Shape;809;p50"/>
          <p:cNvSpPr txBox="1">
            <a:spLocks noGrp="1"/>
          </p:cNvSpPr>
          <p:nvPr>
            <p:ph type="subTitle" idx="1"/>
          </p:nvPr>
        </p:nvSpPr>
        <p:spPr>
          <a:xfrm>
            <a:off x="3597549" y="529690"/>
            <a:ext cx="4112229" cy="3509795"/>
          </a:xfrm>
          <a:prstGeom prst="rect">
            <a:avLst/>
          </a:prstGeom>
        </p:spPr>
        <p:txBody>
          <a:bodyPr spcFirstLastPara="1" wrap="square" lIns="91425" tIns="91425" rIns="91425" bIns="91425" anchor="t" anchorCtr="0">
            <a:noAutofit/>
          </a:bodyPr>
          <a:lstStyle/>
          <a:p>
            <a:pPr indent="-457200">
              <a:buFont typeface="Wingdings" panose="05000000000000000000" pitchFamily="2" charset="2"/>
              <a:buChar char="q"/>
            </a:pPr>
            <a:r>
              <a:rPr lang="en-US" sz="2800" b="1" dirty="0">
                <a:latin typeface="Copperplate Gothic Light" panose="020E0507020206020404" pitchFamily="34" charset="0"/>
                <a:ea typeface="Times New Roman" panose="02020603050405020304" pitchFamily="18" charset="0"/>
                <a:cs typeface="Times New Roman" panose="02020603050405020304" pitchFamily="18" charset="0"/>
              </a:rPr>
              <a:t>Historical Narratives:-</a:t>
            </a:r>
          </a:p>
          <a:p>
            <a:pPr marL="0" indent="0"/>
            <a:r>
              <a:rPr lang="en-US" sz="2800" b="1" dirty="0">
                <a:latin typeface="Copperplate Gothic Light" panose="020E0507020206020404" pitchFamily="34" charset="0"/>
                <a:ea typeface="Times New Roman" panose="02020603050405020304" pitchFamily="18" charset="0"/>
                <a:cs typeface="Times New Roman" panose="02020603050405020304" pitchFamily="18" charset="0"/>
              </a:rPr>
              <a:t> </a:t>
            </a:r>
          </a:p>
          <a:p>
            <a:pPr marL="0" indent="0"/>
            <a:r>
              <a:rPr lang="en-US" sz="2400" dirty="0">
                <a:latin typeface="Centaur" panose="02030504050205020304" pitchFamily="18" charset="0"/>
                <a:ea typeface="Times New Roman" panose="02020603050405020304" pitchFamily="18" charset="0"/>
                <a:cs typeface="Times New Roman" panose="02020603050405020304" pitchFamily="18" charset="0"/>
              </a:rPr>
              <a:t>Detailed historical narratives will provide context and insight into the evolution of each destination, connecting visitors with the past.</a:t>
            </a:r>
            <a:endParaRPr lang="en-IN" sz="2400" dirty="0">
              <a:latin typeface="Centaur" panose="02030504050205020304" pitchFamily="18"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grpSp>
        <p:nvGrpSpPr>
          <p:cNvPr id="816" name="Google Shape;816;p50"/>
          <p:cNvGrpSpPr/>
          <p:nvPr/>
        </p:nvGrpSpPr>
        <p:grpSpPr>
          <a:xfrm>
            <a:off x="7709779" y="4279273"/>
            <a:ext cx="571528" cy="186357"/>
            <a:chOff x="3579050" y="4124150"/>
            <a:chExt cx="1822475" cy="594250"/>
          </a:xfrm>
        </p:grpSpPr>
        <p:sp>
          <p:nvSpPr>
            <p:cNvPr id="817" name="Google Shape;817;p50"/>
            <p:cNvSpPr/>
            <p:nvPr/>
          </p:nvSpPr>
          <p:spPr>
            <a:xfrm>
              <a:off x="3579050" y="4124150"/>
              <a:ext cx="1822475" cy="167950"/>
            </a:xfrm>
            <a:custGeom>
              <a:avLst/>
              <a:gdLst/>
              <a:ahLst/>
              <a:cxnLst/>
              <a:rect l="l" t="t" r="r" b="b"/>
              <a:pathLst>
                <a:path w="72899" h="6718" extrusionOk="0">
                  <a:moveTo>
                    <a:pt x="1402" y="1"/>
                  </a:moveTo>
                  <a:cubicBezTo>
                    <a:pt x="628" y="1"/>
                    <a:pt x="0" y="628"/>
                    <a:pt x="0" y="1381"/>
                  </a:cubicBezTo>
                  <a:cubicBezTo>
                    <a:pt x="0" y="2135"/>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62"/>
                    <a:pt x="72270" y="3955"/>
                    <a:pt x="71517" y="3955"/>
                  </a:cubicBezTo>
                  <a:cubicBezTo>
                    <a:pt x="69508" y="3955"/>
                    <a:pt x="68567" y="3223"/>
                    <a:pt x="67353" y="2281"/>
                  </a:cubicBezTo>
                  <a:cubicBezTo>
                    <a:pt x="65993" y="1193"/>
                    <a:pt x="64487" y="1"/>
                    <a:pt x="61495" y="1"/>
                  </a:cubicBezTo>
                  <a:cubicBezTo>
                    <a:pt x="58524" y="1"/>
                    <a:pt x="56975" y="1193"/>
                    <a:pt x="55636" y="2281"/>
                  </a:cubicBezTo>
                  <a:cubicBezTo>
                    <a:pt x="54464" y="3223"/>
                    <a:pt x="53523" y="3955"/>
                    <a:pt x="51472" y="3955"/>
                  </a:cubicBezTo>
                  <a:cubicBezTo>
                    <a:pt x="49464" y="3955"/>
                    <a:pt x="48522" y="3223"/>
                    <a:pt x="47329" y="2281"/>
                  </a:cubicBezTo>
                  <a:cubicBezTo>
                    <a:pt x="45969" y="1193"/>
                    <a:pt x="44442" y="1"/>
                    <a:pt x="41471" y="1"/>
                  </a:cubicBezTo>
                  <a:cubicBezTo>
                    <a:pt x="38479" y="1"/>
                    <a:pt x="36930" y="1193"/>
                    <a:pt x="35612" y="2281"/>
                  </a:cubicBezTo>
                  <a:cubicBezTo>
                    <a:pt x="34420" y="3223"/>
                    <a:pt x="33478" y="3955"/>
                    <a:pt x="31448" y="3955"/>
                  </a:cubicBezTo>
                  <a:cubicBezTo>
                    <a:pt x="29440" y="3955"/>
                    <a:pt x="28498" y="3223"/>
                    <a:pt x="27285" y="2281"/>
                  </a:cubicBezTo>
                  <a:cubicBezTo>
                    <a:pt x="25925" y="1193"/>
                    <a:pt x="24418" y="1"/>
                    <a:pt x="21426" y="1"/>
                  </a:cubicBezTo>
                  <a:cubicBezTo>
                    <a:pt x="18455" y="1"/>
                    <a:pt x="16907" y="1193"/>
                    <a:pt x="15567" y="2281"/>
                  </a:cubicBezTo>
                  <a:cubicBezTo>
                    <a:pt x="14396" y="3223"/>
                    <a:pt x="13454" y="3955"/>
                    <a:pt x="11404" y="3955"/>
                  </a:cubicBezTo>
                  <a:cubicBezTo>
                    <a:pt x="9395" y="3955"/>
                    <a:pt x="8453" y="3223"/>
                    <a:pt x="7261" y="2281"/>
                  </a:cubicBezTo>
                  <a:cubicBezTo>
                    <a:pt x="5901" y="1193"/>
                    <a:pt x="4373" y="1"/>
                    <a:pt x="1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0"/>
            <p:cNvSpPr/>
            <p:nvPr/>
          </p:nvSpPr>
          <p:spPr>
            <a:xfrm>
              <a:off x="3579050" y="4337050"/>
              <a:ext cx="1822475" cy="167925"/>
            </a:xfrm>
            <a:custGeom>
              <a:avLst/>
              <a:gdLst/>
              <a:ahLst/>
              <a:cxnLst/>
              <a:rect l="l" t="t" r="r" b="b"/>
              <a:pathLst>
                <a:path w="72899" h="6717" extrusionOk="0">
                  <a:moveTo>
                    <a:pt x="1402" y="0"/>
                  </a:moveTo>
                  <a:cubicBezTo>
                    <a:pt x="628" y="0"/>
                    <a:pt x="0" y="628"/>
                    <a:pt x="0" y="1381"/>
                  </a:cubicBezTo>
                  <a:cubicBezTo>
                    <a:pt x="0" y="2156"/>
                    <a:pt x="628" y="2783"/>
                    <a:pt x="1402" y="2783"/>
                  </a:cubicBezTo>
                  <a:cubicBezTo>
                    <a:pt x="3411" y="2783"/>
                    <a:pt x="4352" y="3516"/>
                    <a:pt x="5545" y="4457"/>
                  </a:cubicBezTo>
                  <a:cubicBezTo>
                    <a:pt x="6905" y="5524"/>
                    <a:pt x="8432" y="6717"/>
                    <a:pt x="11404" y="6717"/>
                  </a:cubicBezTo>
                  <a:cubicBezTo>
                    <a:pt x="14396" y="6717"/>
                    <a:pt x="15944" y="5524"/>
                    <a:pt x="17262" y="4457"/>
                  </a:cubicBezTo>
                  <a:cubicBezTo>
                    <a:pt x="18455" y="3516"/>
                    <a:pt x="19396" y="2783"/>
                    <a:pt x="21426" y="2783"/>
                  </a:cubicBezTo>
                  <a:cubicBezTo>
                    <a:pt x="23435" y="2783"/>
                    <a:pt x="24376" y="3516"/>
                    <a:pt x="25590" y="4457"/>
                  </a:cubicBezTo>
                  <a:cubicBezTo>
                    <a:pt x="26950" y="5524"/>
                    <a:pt x="28456" y="6717"/>
                    <a:pt x="31448" y="6717"/>
                  </a:cubicBezTo>
                  <a:cubicBezTo>
                    <a:pt x="34420" y="6717"/>
                    <a:pt x="35968" y="5524"/>
                    <a:pt x="37307" y="4457"/>
                  </a:cubicBezTo>
                  <a:cubicBezTo>
                    <a:pt x="38479" y="3516"/>
                    <a:pt x="39420" y="2783"/>
                    <a:pt x="41471" y="2783"/>
                  </a:cubicBezTo>
                  <a:cubicBezTo>
                    <a:pt x="43480" y="2783"/>
                    <a:pt x="44421" y="3516"/>
                    <a:pt x="45614" y="4457"/>
                  </a:cubicBezTo>
                  <a:cubicBezTo>
                    <a:pt x="46974" y="5524"/>
                    <a:pt x="48501" y="6717"/>
                    <a:pt x="51472" y="6717"/>
                  </a:cubicBezTo>
                  <a:cubicBezTo>
                    <a:pt x="54464" y="6717"/>
                    <a:pt x="56013" y="5524"/>
                    <a:pt x="57331" y="4457"/>
                  </a:cubicBezTo>
                  <a:cubicBezTo>
                    <a:pt x="58524" y="3516"/>
                    <a:pt x="59465" y="2783"/>
                    <a:pt x="61495" y="2783"/>
                  </a:cubicBezTo>
                  <a:cubicBezTo>
                    <a:pt x="63503" y="2783"/>
                    <a:pt x="64445" y="3516"/>
                    <a:pt x="65659" y="4457"/>
                  </a:cubicBezTo>
                  <a:cubicBezTo>
                    <a:pt x="67019" y="5524"/>
                    <a:pt x="68525" y="6717"/>
                    <a:pt x="71517" y="6717"/>
                  </a:cubicBezTo>
                  <a:cubicBezTo>
                    <a:pt x="72270" y="6717"/>
                    <a:pt x="72898" y="6089"/>
                    <a:pt x="72898" y="5336"/>
                  </a:cubicBezTo>
                  <a:cubicBezTo>
                    <a:pt x="72898" y="4583"/>
                    <a:pt x="72270" y="3955"/>
                    <a:pt x="71517" y="3955"/>
                  </a:cubicBezTo>
                  <a:cubicBezTo>
                    <a:pt x="69508" y="3955"/>
                    <a:pt x="68567" y="3223"/>
                    <a:pt x="67353" y="2281"/>
                  </a:cubicBezTo>
                  <a:cubicBezTo>
                    <a:pt x="65993" y="1214"/>
                    <a:pt x="64487" y="0"/>
                    <a:pt x="61495" y="0"/>
                  </a:cubicBezTo>
                  <a:cubicBezTo>
                    <a:pt x="58524" y="0"/>
                    <a:pt x="56975" y="1214"/>
                    <a:pt x="55636" y="2281"/>
                  </a:cubicBezTo>
                  <a:cubicBezTo>
                    <a:pt x="54464" y="3223"/>
                    <a:pt x="53523" y="3955"/>
                    <a:pt x="51472" y="3955"/>
                  </a:cubicBezTo>
                  <a:cubicBezTo>
                    <a:pt x="49464" y="3955"/>
                    <a:pt x="48522" y="3223"/>
                    <a:pt x="47329" y="2281"/>
                  </a:cubicBezTo>
                  <a:cubicBezTo>
                    <a:pt x="45969" y="1214"/>
                    <a:pt x="44442" y="0"/>
                    <a:pt x="41471" y="0"/>
                  </a:cubicBezTo>
                  <a:cubicBezTo>
                    <a:pt x="38479" y="0"/>
                    <a:pt x="36930" y="1214"/>
                    <a:pt x="35612" y="2281"/>
                  </a:cubicBezTo>
                  <a:cubicBezTo>
                    <a:pt x="34420" y="3223"/>
                    <a:pt x="33478" y="3955"/>
                    <a:pt x="31448" y="3955"/>
                  </a:cubicBezTo>
                  <a:cubicBezTo>
                    <a:pt x="29440" y="3955"/>
                    <a:pt x="28498" y="3223"/>
                    <a:pt x="27285" y="2281"/>
                  </a:cubicBezTo>
                  <a:cubicBezTo>
                    <a:pt x="25925" y="1214"/>
                    <a:pt x="24418" y="0"/>
                    <a:pt x="21426" y="0"/>
                  </a:cubicBezTo>
                  <a:cubicBezTo>
                    <a:pt x="18455" y="0"/>
                    <a:pt x="16907" y="1214"/>
                    <a:pt x="15567" y="2281"/>
                  </a:cubicBezTo>
                  <a:cubicBezTo>
                    <a:pt x="14396" y="3223"/>
                    <a:pt x="13454" y="3955"/>
                    <a:pt x="11404" y="3955"/>
                  </a:cubicBezTo>
                  <a:cubicBezTo>
                    <a:pt x="9395" y="3955"/>
                    <a:pt x="8453" y="3223"/>
                    <a:pt x="7261" y="2281"/>
                  </a:cubicBezTo>
                  <a:cubicBezTo>
                    <a:pt x="5901" y="1214"/>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0"/>
            <p:cNvSpPr/>
            <p:nvPr/>
          </p:nvSpPr>
          <p:spPr>
            <a:xfrm>
              <a:off x="3579050" y="4550475"/>
              <a:ext cx="1822475" cy="167925"/>
            </a:xfrm>
            <a:custGeom>
              <a:avLst/>
              <a:gdLst/>
              <a:ahLst/>
              <a:cxnLst/>
              <a:rect l="l" t="t" r="r" b="b"/>
              <a:pathLst>
                <a:path w="72899" h="6717" extrusionOk="0">
                  <a:moveTo>
                    <a:pt x="1402" y="0"/>
                  </a:moveTo>
                  <a:cubicBezTo>
                    <a:pt x="628" y="0"/>
                    <a:pt x="0" y="628"/>
                    <a:pt x="0" y="1381"/>
                  </a:cubicBezTo>
                  <a:cubicBezTo>
                    <a:pt x="0" y="2134"/>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41"/>
                    <a:pt x="72270" y="3955"/>
                    <a:pt x="71517" y="3955"/>
                  </a:cubicBezTo>
                  <a:cubicBezTo>
                    <a:pt x="69508" y="3955"/>
                    <a:pt x="68567" y="3223"/>
                    <a:pt x="67353" y="2281"/>
                  </a:cubicBezTo>
                  <a:cubicBezTo>
                    <a:pt x="65993" y="1193"/>
                    <a:pt x="64487" y="0"/>
                    <a:pt x="61495" y="0"/>
                  </a:cubicBezTo>
                  <a:cubicBezTo>
                    <a:pt x="58524" y="0"/>
                    <a:pt x="56975" y="1193"/>
                    <a:pt x="55636" y="2281"/>
                  </a:cubicBezTo>
                  <a:cubicBezTo>
                    <a:pt x="54464" y="3223"/>
                    <a:pt x="53523" y="3955"/>
                    <a:pt x="51472" y="3955"/>
                  </a:cubicBezTo>
                  <a:cubicBezTo>
                    <a:pt x="49464" y="3955"/>
                    <a:pt x="48522" y="3223"/>
                    <a:pt x="47329" y="2281"/>
                  </a:cubicBezTo>
                  <a:cubicBezTo>
                    <a:pt x="45969" y="1193"/>
                    <a:pt x="44442" y="0"/>
                    <a:pt x="41471" y="0"/>
                  </a:cubicBezTo>
                  <a:cubicBezTo>
                    <a:pt x="38479" y="0"/>
                    <a:pt x="36930" y="1193"/>
                    <a:pt x="35612" y="2281"/>
                  </a:cubicBezTo>
                  <a:cubicBezTo>
                    <a:pt x="34420" y="3223"/>
                    <a:pt x="33478" y="3955"/>
                    <a:pt x="31448" y="3955"/>
                  </a:cubicBezTo>
                  <a:cubicBezTo>
                    <a:pt x="29440" y="3955"/>
                    <a:pt x="28498" y="3223"/>
                    <a:pt x="27285" y="2281"/>
                  </a:cubicBezTo>
                  <a:cubicBezTo>
                    <a:pt x="25925" y="1193"/>
                    <a:pt x="24418" y="0"/>
                    <a:pt x="21426" y="0"/>
                  </a:cubicBezTo>
                  <a:cubicBezTo>
                    <a:pt x="18455" y="0"/>
                    <a:pt x="16907" y="1193"/>
                    <a:pt x="15567" y="2281"/>
                  </a:cubicBezTo>
                  <a:cubicBezTo>
                    <a:pt x="14396" y="3223"/>
                    <a:pt x="13454" y="3955"/>
                    <a:pt x="11404" y="3955"/>
                  </a:cubicBezTo>
                  <a:cubicBezTo>
                    <a:pt x="9395" y="3955"/>
                    <a:pt x="8453" y="3223"/>
                    <a:pt x="7261" y="2281"/>
                  </a:cubicBezTo>
                  <a:cubicBezTo>
                    <a:pt x="5901" y="1193"/>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50"/>
          <p:cNvGrpSpPr/>
          <p:nvPr/>
        </p:nvGrpSpPr>
        <p:grpSpPr>
          <a:xfrm>
            <a:off x="7863023" y="3774571"/>
            <a:ext cx="265047" cy="264914"/>
            <a:chOff x="4300375" y="2891750"/>
            <a:chExt cx="1101150" cy="1100600"/>
          </a:xfrm>
        </p:grpSpPr>
        <p:sp>
          <p:nvSpPr>
            <p:cNvPr id="821" name="Google Shape;821;p50"/>
            <p:cNvSpPr/>
            <p:nvPr/>
          </p:nvSpPr>
          <p:spPr>
            <a:xfrm>
              <a:off x="4300375" y="3407525"/>
              <a:ext cx="302900" cy="69075"/>
            </a:xfrm>
            <a:custGeom>
              <a:avLst/>
              <a:gdLst/>
              <a:ahLst/>
              <a:cxnLst/>
              <a:rect l="l" t="t" r="r" b="b"/>
              <a:pathLst>
                <a:path w="12116" h="2763" extrusionOk="0">
                  <a:moveTo>
                    <a:pt x="1382" y="0"/>
                  </a:moveTo>
                  <a:cubicBezTo>
                    <a:pt x="629" y="0"/>
                    <a:pt x="1" y="628"/>
                    <a:pt x="1" y="1381"/>
                  </a:cubicBezTo>
                  <a:cubicBezTo>
                    <a:pt x="1" y="2134"/>
                    <a:pt x="608" y="2762"/>
                    <a:pt x="1382" y="2762"/>
                  </a:cubicBezTo>
                  <a:lnTo>
                    <a:pt x="10735" y="2762"/>
                  </a:lnTo>
                  <a:cubicBezTo>
                    <a:pt x="11488" y="2762"/>
                    <a:pt x="12116" y="2134"/>
                    <a:pt x="12116" y="1381"/>
                  </a:cubicBezTo>
                  <a:cubicBezTo>
                    <a:pt x="12116" y="628"/>
                    <a:pt x="11488" y="0"/>
                    <a:pt x="10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0"/>
            <p:cNvSpPr/>
            <p:nvPr/>
          </p:nvSpPr>
          <p:spPr>
            <a:xfrm>
              <a:off x="5098625" y="3407525"/>
              <a:ext cx="302900" cy="69075"/>
            </a:xfrm>
            <a:custGeom>
              <a:avLst/>
              <a:gdLst/>
              <a:ahLst/>
              <a:cxnLst/>
              <a:rect l="l" t="t" r="r" b="b"/>
              <a:pathLst>
                <a:path w="12116" h="2763" extrusionOk="0">
                  <a:moveTo>
                    <a:pt x="1402" y="0"/>
                  </a:moveTo>
                  <a:cubicBezTo>
                    <a:pt x="628" y="0"/>
                    <a:pt x="0" y="628"/>
                    <a:pt x="0" y="1381"/>
                  </a:cubicBezTo>
                  <a:cubicBezTo>
                    <a:pt x="0" y="2134"/>
                    <a:pt x="628" y="2762"/>
                    <a:pt x="1402" y="2762"/>
                  </a:cubicBezTo>
                  <a:lnTo>
                    <a:pt x="10734" y="2762"/>
                  </a:lnTo>
                  <a:cubicBezTo>
                    <a:pt x="11487" y="2762"/>
                    <a:pt x="12115" y="2134"/>
                    <a:pt x="12115" y="1381"/>
                  </a:cubicBezTo>
                  <a:cubicBezTo>
                    <a:pt x="12115" y="628"/>
                    <a:pt x="11487" y="0"/>
                    <a:pt x="10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0"/>
            <p:cNvSpPr/>
            <p:nvPr/>
          </p:nvSpPr>
          <p:spPr>
            <a:xfrm>
              <a:off x="5015975" y="3610225"/>
              <a:ext cx="155375" cy="149875"/>
            </a:xfrm>
            <a:custGeom>
              <a:avLst/>
              <a:gdLst/>
              <a:ahLst/>
              <a:cxnLst/>
              <a:rect l="l" t="t" r="r" b="b"/>
              <a:pathLst>
                <a:path w="6215" h="5995" extrusionOk="0">
                  <a:moveTo>
                    <a:pt x="1507" y="0"/>
                  </a:moveTo>
                  <a:cubicBezTo>
                    <a:pt x="1156" y="0"/>
                    <a:pt x="806" y="136"/>
                    <a:pt x="544" y="408"/>
                  </a:cubicBezTo>
                  <a:cubicBezTo>
                    <a:pt x="0" y="973"/>
                    <a:pt x="0" y="1831"/>
                    <a:pt x="544" y="2375"/>
                  </a:cubicBezTo>
                  <a:lnTo>
                    <a:pt x="3725" y="5576"/>
                  </a:lnTo>
                  <a:cubicBezTo>
                    <a:pt x="3997" y="5827"/>
                    <a:pt x="4353" y="5995"/>
                    <a:pt x="4708" y="5995"/>
                  </a:cubicBezTo>
                  <a:cubicBezTo>
                    <a:pt x="5043" y="5995"/>
                    <a:pt x="5399" y="5848"/>
                    <a:pt x="5671" y="5576"/>
                  </a:cubicBezTo>
                  <a:cubicBezTo>
                    <a:pt x="6215" y="5011"/>
                    <a:pt x="6215" y="4153"/>
                    <a:pt x="5671" y="3609"/>
                  </a:cubicBezTo>
                  <a:lnTo>
                    <a:pt x="2469" y="408"/>
                  </a:lnTo>
                  <a:cubicBezTo>
                    <a:pt x="2208" y="136"/>
                    <a:pt x="1857" y="0"/>
                    <a:pt x="1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0"/>
            <p:cNvSpPr/>
            <p:nvPr/>
          </p:nvSpPr>
          <p:spPr>
            <a:xfrm>
              <a:off x="4816150" y="3701500"/>
              <a:ext cx="69600" cy="290850"/>
            </a:xfrm>
            <a:custGeom>
              <a:avLst/>
              <a:gdLst/>
              <a:ahLst/>
              <a:cxnLst/>
              <a:rect l="l" t="t" r="r" b="b"/>
              <a:pathLst>
                <a:path w="2784" h="11634" extrusionOk="0">
                  <a:moveTo>
                    <a:pt x="1382" y="0"/>
                  </a:moveTo>
                  <a:cubicBezTo>
                    <a:pt x="628" y="0"/>
                    <a:pt x="1" y="628"/>
                    <a:pt x="1" y="1402"/>
                  </a:cubicBezTo>
                  <a:lnTo>
                    <a:pt x="1" y="10253"/>
                  </a:lnTo>
                  <a:cubicBezTo>
                    <a:pt x="1" y="11006"/>
                    <a:pt x="628" y="11634"/>
                    <a:pt x="1382" y="11634"/>
                  </a:cubicBezTo>
                  <a:cubicBezTo>
                    <a:pt x="2156" y="11634"/>
                    <a:pt x="2783" y="11006"/>
                    <a:pt x="2783" y="10253"/>
                  </a:cubicBezTo>
                  <a:lnTo>
                    <a:pt x="2783" y="1402"/>
                  </a:lnTo>
                  <a:cubicBezTo>
                    <a:pt x="2783" y="628"/>
                    <a:pt x="2156"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0"/>
            <p:cNvSpPr/>
            <p:nvPr/>
          </p:nvSpPr>
          <p:spPr>
            <a:xfrm>
              <a:off x="4530025" y="3610225"/>
              <a:ext cx="155375" cy="149875"/>
            </a:xfrm>
            <a:custGeom>
              <a:avLst/>
              <a:gdLst/>
              <a:ahLst/>
              <a:cxnLst/>
              <a:rect l="l" t="t" r="r" b="b"/>
              <a:pathLst>
                <a:path w="6215" h="5995" extrusionOk="0">
                  <a:moveTo>
                    <a:pt x="4716" y="0"/>
                  </a:moveTo>
                  <a:cubicBezTo>
                    <a:pt x="4368" y="0"/>
                    <a:pt x="4018" y="136"/>
                    <a:pt x="3746" y="408"/>
                  </a:cubicBezTo>
                  <a:lnTo>
                    <a:pt x="544" y="3609"/>
                  </a:lnTo>
                  <a:cubicBezTo>
                    <a:pt x="0" y="4153"/>
                    <a:pt x="0" y="5011"/>
                    <a:pt x="544" y="5576"/>
                  </a:cubicBezTo>
                  <a:cubicBezTo>
                    <a:pt x="795" y="5827"/>
                    <a:pt x="1172" y="5995"/>
                    <a:pt x="1507" y="5995"/>
                  </a:cubicBezTo>
                  <a:cubicBezTo>
                    <a:pt x="1883" y="5995"/>
                    <a:pt x="2218" y="5848"/>
                    <a:pt x="2490" y="5576"/>
                  </a:cubicBezTo>
                  <a:lnTo>
                    <a:pt x="5671" y="2375"/>
                  </a:lnTo>
                  <a:cubicBezTo>
                    <a:pt x="6215" y="1831"/>
                    <a:pt x="6215" y="973"/>
                    <a:pt x="5671" y="408"/>
                  </a:cubicBezTo>
                  <a:cubicBezTo>
                    <a:pt x="5409" y="136"/>
                    <a:pt x="5064" y="0"/>
                    <a:pt x="4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0"/>
            <p:cNvSpPr/>
            <p:nvPr/>
          </p:nvSpPr>
          <p:spPr>
            <a:xfrm>
              <a:off x="4626275" y="3218150"/>
              <a:ext cx="448825" cy="448850"/>
            </a:xfrm>
            <a:custGeom>
              <a:avLst/>
              <a:gdLst/>
              <a:ahLst/>
              <a:cxnLst/>
              <a:rect l="l" t="t" r="r" b="b"/>
              <a:pathLst>
                <a:path w="17953" h="17954" extrusionOk="0">
                  <a:moveTo>
                    <a:pt x="8977" y="2763"/>
                  </a:moveTo>
                  <a:cubicBezTo>
                    <a:pt x="12408" y="2763"/>
                    <a:pt x="15191" y="5567"/>
                    <a:pt x="15191" y="8956"/>
                  </a:cubicBezTo>
                  <a:cubicBezTo>
                    <a:pt x="15191" y="12388"/>
                    <a:pt x="12387" y="15150"/>
                    <a:pt x="8977" y="15150"/>
                  </a:cubicBezTo>
                  <a:cubicBezTo>
                    <a:pt x="5566" y="15150"/>
                    <a:pt x="2783" y="12367"/>
                    <a:pt x="2783" y="8956"/>
                  </a:cubicBezTo>
                  <a:cubicBezTo>
                    <a:pt x="2762" y="5525"/>
                    <a:pt x="5566" y="2763"/>
                    <a:pt x="8977" y="2763"/>
                  </a:cubicBezTo>
                  <a:close/>
                  <a:moveTo>
                    <a:pt x="8977" y="1"/>
                  </a:moveTo>
                  <a:cubicBezTo>
                    <a:pt x="4039" y="1"/>
                    <a:pt x="0" y="4039"/>
                    <a:pt x="0" y="8977"/>
                  </a:cubicBezTo>
                  <a:cubicBezTo>
                    <a:pt x="0" y="13936"/>
                    <a:pt x="4018" y="17953"/>
                    <a:pt x="8977" y="17953"/>
                  </a:cubicBezTo>
                  <a:cubicBezTo>
                    <a:pt x="13935" y="17953"/>
                    <a:pt x="17953" y="13936"/>
                    <a:pt x="17953" y="8977"/>
                  </a:cubicBezTo>
                  <a:cubicBezTo>
                    <a:pt x="17953" y="4039"/>
                    <a:pt x="13935" y="1"/>
                    <a:pt x="8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0"/>
            <p:cNvSpPr/>
            <p:nvPr/>
          </p:nvSpPr>
          <p:spPr>
            <a:xfrm>
              <a:off x="4529500" y="3124400"/>
              <a:ext cx="155900" cy="149750"/>
            </a:xfrm>
            <a:custGeom>
              <a:avLst/>
              <a:gdLst/>
              <a:ahLst/>
              <a:cxnLst/>
              <a:rect l="l" t="t" r="r" b="b"/>
              <a:pathLst>
                <a:path w="6236" h="5990" extrusionOk="0">
                  <a:moveTo>
                    <a:pt x="1520" y="0"/>
                  </a:moveTo>
                  <a:cubicBezTo>
                    <a:pt x="1167" y="0"/>
                    <a:pt x="816" y="142"/>
                    <a:pt x="544" y="424"/>
                  </a:cubicBezTo>
                  <a:cubicBezTo>
                    <a:pt x="0" y="968"/>
                    <a:pt x="0" y="1826"/>
                    <a:pt x="544" y="2370"/>
                  </a:cubicBezTo>
                  <a:lnTo>
                    <a:pt x="3767" y="5571"/>
                  </a:lnTo>
                  <a:cubicBezTo>
                    <a:pt x="4018" y="5822"/>
                    <a:pt x="4394" y="5990"/>
                    <a:pt x="4729" y="5990"/>
                  </a:cubicBezTo>
                  <a:cubicBezTo>
                    <a:pt x="5085" y="5990"/>
                    <a:pt x="5441" y="5864"/>
                    <a:pt x="5692" y="5571"/>
                  </a:cubicBezTo>
                  <a:cubicBezTo>
                    <a:pt x="6236" y="5027"/>
                    <a:pt x="6236" y="4148"/>
                    <a:pt x="5692" y="3604"/>
                  </a:cubicBezTo>
                  <a:lnTo>
                    <a:pt x="2511" y="424"/>
                  </a:lnTo>
                  <a:cubicBezTo>
                    <a:pt x="2229" y="142"/>
                    <a:pt x="187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0"/>
            <p:cNvSpPr/>
            <p:nvPr/>
          </p:nvSpPr>
          <p:spPr>
            <a:xfrm>
              <a:off x="4816150" y="2891750"/>
              <a:ext cx="69600" cy="290875"/>
            </a:xfrm>
            <a:custGeom>
              <a:avLst/>
              <a:gdLst/>
              <a:ahLst/>
              <a:cxnLst/>
              <a:rect l="l" t="t" r="r" b="b"/>
              <a:pathLst>
                <a:path w="2784" h="11635" extrusionOk="0">
                  <a:moveTo>
                    <a:pt x="1382" y="1"/>
                  </a:moveTo>
                  <a:cubicBezTo>
                    <a:pt x="628" y="1"/>
                    <a:pt x="1" y="628"/>
                    <a:pt x="1" y="1381"/>
                  </a:cubicBezTo>
                  <a:lnTo>
                    <a:pt x="1" y="10253"/>
                  </a:lnTo>
                  <a:cubicBezTo>
                    <a:pt x="1" y="11006"/>
                    <a:pt x="628" y="11634"/>
                    <a:pt x="1382" y="11634"/>
                  </a:cubicBezTo>
                  <a:cubicBezTo>
                    <a:pt x="2156" y="11634"/>
                    <a:pt x="2783" y="11006"/>
                    <a:pt x="2783" y="10253"/>
                  </a:cubicBezTo>
                  <a:lnTo>
                    <a:pt x="2783" y="1381"/>
                  </a:lnTo>
                  <a:cubicBezTo>
                    <a:pt x="2783" y="628"/>
                    <a:pt x="2156"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0"/>
            <p:cNvSpPr/>
            <p:nvPr/>
          </p:nvSpPr>
          <p:spPr>
            <a:xfrm>
              <a:off x="5014925" y="3124400"/>
              <a:ext cx="156425" cy="149750"/>
            </a:xfrm>
            <a:custGeom>
              <a:avLst/>
              <a:gdLst/>
              <a:ahLst/>
              <a:cxnLst/>
              <a:rect l="l" t="t" r="r" b="b"/>
              <a:pathLst>
                <a:path w="6257" h="5990" extrusionOk="0">
                  <a:moveTo>
                    <a:pt x="4729" y="0"/>
                  </a:moveTo>
                  <a:cubicBezTo>
                    <a:pt x="4374" y="0"/>
                    <a:pt x="4018" y="142"/>
                    <a:pt x="3746" y="424"/>
                  </a:cubicBezTo>
                  <a:lnTo>
                    <a:pt x="565" y="3604"/>
                  </a:lnTo>
                  <a:cubicBezTo>
                    <a:pt x="1" y="4148"/>
                    <a:pt x="1" y="5027"/>
                    <a:pt x="565" y="5571"/>
                  </a:cubicBezTo>
                  <a:cubicBezTo>
                    <a:pt x="837" y="5864"/>
                    <a:pt x="1214" y="5990"/>
                    <a:pt x="1549" y="5990"/>
                  </a:cubicBezTo>
                  <a:cubicBezTo>
                    <a:pt x="1905" y="5990"/>
                    <a:pt x="2260" y="5864"/>
                    <a:pt x="2511" y="5571"/>
                  </a:cubicBezTo>
                  <a:lnTo>
                    <a:pt x="5713" y="2370"/>
                  </a:lnTo>
                  <a:cubicBezTo>
                    <a:pt x="6257" y="1826"/>
                    <a:pt x="6257" y="968"/>
                    <a:pt x="5713" y="424"/>
                  </a:cubicBezTo>
                  <a:cubicBezTo>
                    <a:pt x="5441" y="142"/>
                    <a:pt x="5085" y="0"/>
                    <a:pt x="4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 name="Picture 8">
            <a:extLst>
              <a:ext uri="{FF2B5EF4-FFF2-40B4-BE49-F238E27FC236}">
                <a16:creationId xmlns:a16="http://schemas.microsoft.com/office/drawing/2014/main" id="{6A263266-1A3B-1E21-3DDA-A1C8EEBE0ED9}"/>
              </a:ext>
            </a:extLst>
          </p:cNvPr>
          <p:cNvPicPr>
            <a:picLocks noChangeAspect="1"/>
          </p:cNvPicPr>
          <p:nvPr/>
        </p:nvPicPr>
        <p:blipFill>
          <a:blip r:embed="rId3"/>
          <a:stretch>
            <a:fillRect/>
          </a:stretch>
        </p:blipFill>
        <p:spPr>
          <a:xfrm>
            <a:off x="52066" y="52661"/>
            <a:ext cx="3465913" cy="509083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1)">
                                      <p:cBhvr>
                                        <p:cTn id="7" dur="20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809">
                                            <p:txEl>
                                              <p:pRg st="0" end="0"/>
                                            </p:txEl>
                                          </p:spTgt>
                                        </p:tgtEl>
                                        <p:attrNameLst>
                                          <p:attrName>style.visibility</p:attrName>
                                        </p:attrNameLst>
                                      </p:cBhvr>
                                      <p:to>
                                        <p:strVal val="visible"/>
                                      </p:to>
                                    </p:set>
                                    <p:animEffect transition="in" filter="barn(inVertical)">
                                      <p:cBhvr>
                                        <p:cTn id="12" dur="500"/>
                                        <p:tgtEl>
                                          <p:spTgt spid="80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809">
                                            <p:txEl>
                                              <p:pRg st="1" end="1"/>
                                            </p:txEl>
                                          </p:spTgt>
                                        </p:tgtEl>
                                        <p:attrNameLst>
                                          <p:attrName>style.visibility</p:attrName>
                                        </p:attrNameLst>
                                      </p:cBhvr>
                                      <p:to>
                                        <p:strVal val="visible"/>
                                      </p:to>
                                    </p:set>
                                    <p:animEffect transition="in" filter="barn(inVertical)">
                                      <p:cBhvr>
                                        <p:cTn id="17" dur="500"/>
                                        <p:tgtEl>
                                          <p:spTgt spid="809">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809">
                                            <p:txEl>
                                              <p:pRg st="2" end="2"/>
                                            </p:txEl>
                                          </p:spTgt>
                                        </p:tgtEl>
                                        <p:attrNameLst>
                                          <p:attrName>style.visibility</p:attrName>
                                        </p:attrNameLst>
                                      </p:cBhvr>
                                      <p:to>
                                        <p:strVal val="visible"/>
                                      </p:to>
                                    </p:set>
                                    <p:animEffect transition="in" filter="barn(inVertical)">
                                      <p:cBhvr>
                                        <p:cTn id="22" dur="500"/>
                                        <p:tgtEl>
                                          <p:spTgt spid="80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9"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33"/>
        <p:cNvGrpSpPr/>
        <p:nvPr/>
      </p:nvGrpSpPr>
      <p:grpSpPr>
        <a:xfrm>
          <a:off x="0" y="0"/>
          <a:ext cx="0" cy="0"/>
          <a:chOff x="0" y="0"/>
          <a:chExt cx="0" cy="0"/>
        </a:xfrm>
      </p:grpSpPr>
      <p:sp>
        <p:nvSpPr>
          <p:cNvPr id="842" name="Google Shape;842;p51"/>
          <p:cNvSpPr txBox="1">
            <a:spLocks noGrp="1"/>
          </p:cNvSpPr>
          <p:nvPr>
            <p:ph type="subTitle" idx="8"/>
          </p:nvPr>
        </p:nvSpPr>
        <p:spPr>
          <a:xfrm>
            <a:off x="304801" y="721112"/>
            <a:ext cx="3969834" cy="3547963"/>
          </a:xfrm>
          <a:prstGeom prst="rect">
            <a:avLst/>
          </a:prstGeom>
        </p:spPr>
        <p:txBody>
          <a:bodyPr spcFirstLastPara="1" wrap="square" lIns="91425" tIns="91425" rIns="91425" bIns="91425" anchor="t" anchorCtr="0">
            <a:noAutofit/>
          </a:bodyPr>
          <a:lstStyle/>
          <a:p>
            <a:pPr indent="-457200">
              <a:buFont typeface="Wingdings" panose="05000000000000000000" pitchFamily="2" charset="2"/>
              <a:buChar char="q"/>
            </a:pPr>
            <a:r>
              <a:rPr lang="en-US" sz="2800" b="1" dirty="0">
                <a:effectLst/>
                <a:latin typeface="Copperplate Gothic Light" panose="020E0507020206020404" pitchFamily="34" charset="0"/>
                <a:ea typeface="Times New Roman" panose="02020603050405020304" pitchFamily="18" charset="0"/>
                <a:cs typeface="Times New Roman" panose="02020603050405020304" pitchFamily="18" charset="0"/>
              </a:rPr>
              <a:t>Practical Information:-</a:t>
            </a:r>
          </a:p>
          <a:p>
            <a:pPr marL="0" indent="0"/>
            <a:endParaRPr lang="en-US" sz="1800" b="1"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a:effectLst/>
                <a:latin typeface="Centaur" panose="02030504050205020304" pitchFamily="18" charset="0"/>
                <a:ea typeface="Times New Roman" panose="02020603050405020304" pitchFamily="18" charset="0"/>
                <a:cs typeface="Times New Roman" panose="02020603050405020304" pitchFamily="18" charset="0"/>
              </a:rPr>
              <a:t>Practical details such as travel recommendations, accommodations, local cuisines, and best times to visit will empower users with actionable information.</a:t>
            </a:r>
            <a:endParaRPr lang="en-IN" sz="2400" dirty="0">
              <a:effectLst/>
              <a:latin typeface="Centaur" panose="02030504050205020304" pitchFamily="18"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pic>
        <p:nvPicPr>
          <p:cNvPr id="37" name="Picture 36">
            <a:extLst>
              <a:ext uri="{FF2B5EF4-FFF2-40B4-BE49-F238E27FC236}">
                <a16:creationId xmlns:a16="http://schemas.microsoft.com/office/drawing/2014/main" id="{BE1D8FA2-7328-4106-C636-18E3D8D2971D}"/>
              </a:ext>
            </a:extLst>
          </p:cNvPr>
          <p:cNvPicPr>
            <a:picLocks noChangeAspect="1"/>
          </p:cNvPicPr>
          <p:nvPr/>
        </p:nvPicPr>
        <p:blipFill>
          <a:blip r:embed="rId3"/>
          <a:stretch>
            <a:fillRect/>
          </a:stretch>
        </p:blipFill>
        <p:spPr>
          <a:xfrm>
            <a:off x="3969833" y="0"/>
            <a:ext cx="5174167" cy="5143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42">
                                            <p:txEl>
                                              <p:pRg st="0" end="0"/>
                                            </p:txEl>
                                          </p:spTgt>
                                        </p:tgtEl>
                                        <p:attrNameLst>
                                          <p:attrName>style.visibility</p:attrName>
                                        </p:attrNameLst>
                                      </p:cBhvr>
                                      <p:to>
                                        <p:strVal val="visible"/>
                                      </p:to>
                                    </p:set>
                                    <p:animEffect transition="in" filter="fade">
                                      <p:cBhvr>
                                        <p:cTn id="7" dur="500"/>
                                        <p:tgtEl>
                                          <p:spTgt spid="84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42">
                                            <p:txEl>
                                              <p:pRg st="2" end="2"/>
                                            </p:txEl>
                                          </p:spTgt>
                                        </p:tgtEl>
                                        <p:attrNameLst>
                                          <p:attrName>style.visibility</p:attrName>
                                        </p:attrNameLst>
                                      </p:cBhvr>
                                      <p:to>
                                        <p:strVal val="visible"/>
                                      </p:to>
                                    </p:set>
                                    <p:animEffect transition="in" filter="fade">
                                      <p:cBhvr>
                                        <p:cTn id="12" dur="500"/>
                                        <p:tgtEl>
                                          <p:spTgt spid="842">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nodeType="clickEffect">
                                  <p:stCondLst>
                                    <p:cond delay="0"/>
                                  </p:stCondLst>
                                  <p:childTnLst>
                                    <p:set>
                                      <p:cBhvr>
                                        <p:cTn id="16" dur="1" fill="hold">
                                          <p:stCondLst>
                                            <p:cond delay="0"/>
                                          </p:stCondLst>
                                        </p:cTn>
                                        <p:tgtEl>
                                          <p:spTgt spid="37"/>
                                        </p:tgtEl>
                                        <p:attrNameLst>
                                          <p:attrName>style.visibility</p:attrName>
                                        </p:attrNameLst>
                                      </p:cBhvr>
                                      <p:to>
                                        <p:strVal val="visible"/>
                                      </p:to>
                                    </p:set>
                                    <p:animEffect transition="in" filter="wheel(1)">
                                      <p:cBhvr>
                                        <p:cTn id="17" dur="20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2"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47"/>
        <p:cNvGrpSpPr/>
        <p:nvPr/>
      </p:nvGrpSpPr>
      <p:grpSpPr>
        <a:xfrm>
          <a:off x="0" y="0"/>
          <a:ext cx="0" cy="0"/>
          <a:chOff x="0" y="0"/>
          <a:chExt cx="0" cy="0"/>
        </a:xfrm>
      </p:grpSpPr>
      <p:sp>
        <p:nvSpPr>
          <p:cNvPr id="848" name="Google Shape;848;p52"/>
          <p:cNvSpPr txBox="1">
            <a:spLocks noGrp="1"/>
          </p:cNvSpPr>
          <p:nvPr>
            <p:ph type="title"/>
          </p:nvPr>
        </p:nvSpPr>
        <p:spPr>
          <a:xfrm>
            <a:off x="716375" y="445025"/>
            <a:ext cx="7711200" cy="572700"/>
          </a:xfrm>
          <a:prstGeom prst="rect">
            <a:avLst/>
          </a:prstGeom>
        </p:spPr>
        <p:txBody>
          <a:bodyPr spcFirstLastPara="1" wrap="square" lIns="91425" tIns="91425" rIns="91425" bIns="91425" anchor="t" anchorCtr="0">
            <a:noAutofit/>
          </a:bodyPr>
          <a:lstStyle/>
          <a:p>
            <a:r>
              <a:rPr lang="en-US" sz="3200" b="1" dirty="0">
                <a:effectLst/>
                <a:latin typeface="Copperplate Gothic Light" panose="020E0507020206020404" pitchFamily="34" charset="0"/>
                <a:ea typeface="Times New Roman" panose="02020603050405020304" pitchFamily="18" charset="0"/>
                <a:cs typeface="Times New Roman" panose="02020603050405020304" pitchFamily="18" charset="0"/>
              </a:rPr>
              <a:t>Key Features:-</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dirty="0"/>
          </a:p>
        </p:txBody>
      </p:sp>
      <p:sp>
        <p:nvSpPr>
          <p:cNvPr id="853" name="Google Shape;853;p52"/>
          <p:cNvSpPr txBox="1">
            <a:spLocks noGrp="1"/>
          </p:cNvSpPr>
          <p:nvPr>
            <p:ph type="subTitle" idx="5"/>
          </p:nvPr>
        </p:nvSpPr>
        <p:spPr>
          <a:xfrm>
            <a:off x="716374" y="1219200"/>
            <a:ext cx="4606475" cy="3382537"/>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
            </a:pPr>
            <a:endParaRPr lang="en-IN" sz="2800" dirty="0">
              <a:latin typeface="Centaur" panose="02030504050205020304" pitchFamily="18" charset="0"/>
            </a:endParaRPr>
          </a:p>
          <a:p>
            <a:pPr marL="285750" lvl="0" indent="-285750" algn="l" rtl="0">
              <a:spcBef>
                <a:spcPts val="0"/>
              </a:spcBef>
              <a:spcAft>
                <a:spcPts val="0"/>
              </a:spcAft>
              <a:buFont typeface="Wingdings" panose="05000000000000000000" pitchFamily="2" charset="2"/>
              <a:buChar char="§"/>
            </a:pPr>
            <a:r>
              <a:rPr lang="en-IN" sz="2800" dirty="0">
                <a:latin typeface="Centaur" panose="02030504050205020304" pitchFamily="18" charset="0"/>
              </a:rPr>
              <a:t>Category wise tourist Insights</a:t>
            </a:r>
          </a:p>
          <a:p>
            <a:pPr marL="285750" lvl="0" indent="-285750" algn="l" rtl="0">
              <a:spcBef>
                <a:spcPts val="0"/>
              </a:spcBef>
              <a:spcAft>
                <a:spcPts val="0"/>
              </a:spcAft>
              <a:buFont typeface="Wingdings" panose="05000000000000000000" pitchFamily="2" charset="2"/>
              <a:buChar char="§"/>
            </a:pPr>
            <a:r>
              <a:rPr lang="en-IN" sz="2800" dirty="0">
                <a:latin typeface="Centaur" panose="02030504050205020304" pitchFamily="18" charset="0"/>
              </a:rPr>
              <a:t>User Friendly</a:t>
            </a:r>
          </a:p>
          <a:p>
            <a:pPr marL="285750" lvl="0" indent="-285750" algn="l" rtl="0">
              <a:spcBef>
                <a:spcPts val="0"/>
              </a:spcBef>
              <a:spcAft>
                <a:spcPts val="0"/>
              </a:spcAft>
              <a:buFont typeface="Wingdings" panose="05000000000000000000" pitchFamily="2" charset="2"/>
              <a:buChar char="§"/>
            </a:pPr>
            <a:r>
              <a:rPr lang="en-IN" sz="2800" dirty="0">
                <a:latin typeface="Centaur" panose="02030504050205020304" pitchFamily="18" charset="0"/>
              </a:rPr>
              <a:t>Interactive visual</a:t>
            </a:r>
          </a:p>
          <a:p>
            <a:pPr marL="285750" lvl="0" indent="-285750" algn="l" rtl="0">
              <a:spcBef>
                <a:spcPts val="0"/>
              </a:spcBef>
              <a:spcAft>
                <a:spcPts val="0"/>
              </a:spcAft>
              <a:buFont typeface="Wingdings" panose="05000000000000000000" pitchFamily="2" charset="2"/>
              <a:buChar char="§"/>
            </a:pPr>
            <a:r>
              <a:rPr lang="en-IN" sz="2800" dirty="0">
                <a:latin typeface="Centaur" panose="02030504050205020304" pitchFamily="18" charset="0"/>
              </a:rPr>
              <a:t>Detailed Information</a:t>
            </a:r>
          </a:p>
          <a:p>
            <a:pPr marL="285750" lvl="0" indent="-285750" algn="l" rtl="0">
              <a:spcBef>
                <a:spcPts val="0"/>
              </a:spcBef>
              <a:spcAft>
                <a:spcPts val="0"/>
              </a:spcAft>
              <a:buFont typeface="Wingdings" panose="05000000000000000000" pitchFamily="2" charset="2"/>
              <a:buChar char="§"/>
            </a:pPr>
            <a:r>
              <a:rPr lang="en-IN" sz="2800" dirty="0">
                <a:latin typeface="Centaur" panose="02030504050205020304" pitchFamily="18" charset="0"/>
              </a:rPr>
              <a:t>Easy and Attractive Navigation</a:t>
            </a:r>
            <a:endParaRPr sz="2800" dirty="0">
              <a:latin typeface="Centaur" panose="02030504050205020304" pitchFamily="18" charset="0"/>
            </a:endParaRPr>
          </a:p>
        </p:txBody>
      </p:sp>
      <p:sp>
        <p:nvSpPr>
          <p:cNvPr id="24" name="Google Shape;790;p48">
            <a:extLst>
              <a:ext uri="{FF2B5EF4-FFF2-40B4-BE49-F238E27FC236}">
                <a16:creationId xmlns:a16="http://schemas.microsoft.com/office/drawing/2014/main" id="{B4D4BDAC-95CE-F955-92A6-F9F03981F9ED}"/>
              </a:ext>
            </a:extLst>
          </p:cNvPr>
          <p:cNvSpPr/>
          <p:nvPr/>
        </p:nvSpPr>
        <p:spPr>
          <a:xfrm>
            <a:off x="496119" y="731375"/>
            <a:ext cx="108032" cy="108038"/>
          </a:xfrm>
          <a:custGeom>
            <a:avLst/>
            <a:gdLst/>
            <a:ahLst/>
            <a:cxnLst/>
            <a:rect l="l" t="t" r="r" b="b"/>
            <a:pathLst>
              <a:path w="17953" h="17954" extrusionOk="0">
                <a:moveTo>
                  <a:pt x="8977" y="2763"/>
                </a:moveTo>
                <a:cubicBezTo>
                  <a:pt x="12408" y="2763"/>
                  <a:pt x="15191" y="5567"/>
                  <a:pt x="15191" y="8956"/>
                </a:cubicBezTo>
                <a:cubicBezTo>
                  <a:pt x="15191" y="12388"/>
                  <a:pt x="12387" y="15150"/>
                  <a:pt x="8977" y="15150"/>
                </a:cubicBezTo>
                <a:cubicBezTo>
                  <a:pt x="5566" y="15150"/>
                  <a:pt x="2783" y="12367"/>
                  <a:pt x="2783" y="8956"/>
                </a:cubicBezTo>
                <a:cubicBezTo>
                  <a:pt x="2762" y="5525"/>
                  <a:pt x="5566" y="2763"/>
                  <a:pt x="8977" y="2763"/>
                </a:cubicBezTo>
                <a:close/>
                <a:moveTo>
                  <a:pt x="8977" y="1"/>
                </a:moveTo>
                <a:cubicBezTo>
                  <a:pt x="4039" y="1"/>
                  <a:pt x="0" y="4039"/>
                  <a:pt x="0" y="8977"/>
                </a:cubicBezTo>
                <a:cubicBezTo>
                  <a:pt x="0" y="13936"/>
                  <a:pt x="4018" y="17953"/>
                  <a:pt x="8977" y="17953"/>
                </a:cubicBezTo>
                <a:cubicBezTo>
                  <a:pt x="13935" y="17953"/>
                  <a:pt x="17953" y="13936"/>
                  <a:pt x="17953" y="8977"/>
                </a:cubicBezTo>
                <a:cubicBezTo>
                  <a:pt x="17953" y="4039"/>
                  <a:pt x="13935" y="1"/>
                  <a:pt x="8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 name="Straight Connector 25">
            <a:extLst>
              <a:ext uri="{FF2B5EF4-FFF2-40B4-BE49-F238E27FC236}">
                <a16:creationId xmlns:a16="http://schemas.microsoft.com/office/drawing/2014/main" id="{2E98F62D-F599-A5B0-369A-FCAF2D56BC5D}"/>
              </a:ext>
            </a:extLst>
          </p:cNvPr>
          <p:cNvCxnSpPr/>
          <p:nvPr/>
        </p:nvCxnSpPr>
        <p:spPr>
          <a:xfrm>
            <a:off x="0" y="1129990"/>
            <a:ext cx="5917580" cy="0"/>
          </a:xfrm>
          <a:prstGeom prst="line">
            <a:avLst/>
          </a:prstGeom>
        </p:spPr>
        <p:style>
          <a:lnRef idx="1">
            <a:schemeClr val="dk1"/>
          </a:lnRef>
          <a:fillRef idx="0">
            <a:schemeClr val="dk1"/>
          </a:fillRef>
          <a:effectRef idx="0">
            <a:schemeClr val="dk1"/>
          </a:effectRef>
          <a:fontRef idx="minor">
            <a:schemeClr val="tx1"/>
          </a:fontRef>
        </p:style>
      </p:cxnSp>
      <p:pic>
        <p:nvPicPr>
          <p:cNvPr id="30" name="Picture 29">
            <a:extLst>
              <a:ext uri="{FF2B5EF4-FFF2-40B4-BE49-F238E27FC236}">
                <a16:creationId xmlns:a16="http://schemas.microsoft.com/office/drawing/2014/main" id="{863CEE87-65BD-BEF1-2683-ED722E08481D}"/>
              </a:ext>
            </a:extLst>
          </p:cNvPr>
          <p:cNvPicPr>
            <a:picLocks noChangeAspect="1"/>
          </p:cNvPicPr>
          <p:nvPr/>
        </p:nvPicPr>
        <p:blipFill>
          <a:blip r:embed="rId3"/>
          <a:stretch>
            <a:fillRect/>
          </a:stretch>
        </p:blipFill>
        <p:spPr>
          <a:xfrm>
            <a:off x="5218770" y="0"/>
            <a:ext cx="3925229" cy="5143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barn(inVertical)">
                                      <p:cBhvr>
                                        <p:cTn id="7" dur="500"/>
                                        <p:tgtEl>
                                          <p:spTgt spid="3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848"/>
                                        </p:tgtEl>
                                        <p:attrNameLst>
                                          <p:attrName>style.visibility</p:attrName>
                                        </p:attrNameLst>
                                      </p:cBhvr>
                                      <p:to>
                                        <p:strVal val="visible"/>
                                      </p:to>
                                    </p:set>
                                    <p:anim calcmode="lin" valueType="num">
                                      <p:cBhvr additive="base">
                                        <p:cTn id="12" dur="500" fill="hold"/>
                                        <p:tgtEl>
                                          <p:spTgt spid="848"/>
                                        </p:tgtEl>
                                        <p:attrNameLst>
                                          <p:attrName>ppt_x</p:attrName>
                                        </p:attrNameLst>
                                      </p:cBhvr>
                                      <p:tavLst>
                                        <p:tav tm="0">
                                          <p:val>
                                            <p:strVal val="#ppt_x"/>
                                          </p:val>
                                        </p:tav>
                                        <p:tav tm="100000">
                                          <p:val>
                                            <p:strVal val="#ppt_x"/>
                                          </p:val>
                                        </p:tav>
                                      </p:tavLst>
                                    </p:anim>
                                    <p:anim calcmode="lin" valueType="num">
                                      <p:cBhvr additive="base">
                                        <p:cTn id="13" dur="500" fill="hold"/>
                                        <p:tgtEl>
                                          <p:spTgt spid="848"/>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853">
                                            <p:txEl>
                                              <p:pRg st="1" end="1"/>
                                            </p:txEl>
                                          </p:spTgt>
                                        </p:tgtEl>
                                        <p:attrNameLst>
                                          <p:attrName>style.visibility</p:attrName>
                                        </p:attrNameLst>
                                      </p:cBhvr>
                                      <p:to>
                                        <p:strVal val="visible"/>
                                      </p:to>
                                    </p:set>
                                    <p:animEffect transition="in" filter="fade">
                                      <p:cBhvr>
                                        <p:cTn id="18" dur="1000"/>
                                        <p:tgtEl>
                                          <p:spTgt spid="853">
                                            <p:txEl>
                                              <p:pRg st="1" end="1"/>
                                            </p:txEl>
                                          </p:spTgt>
                                        </p:tgtEl>
                                      </p:cBhvr>
                                    </p:animEffect>
                                    <p:anim calcmode="lin" valueType="num">
                                      <p:cBhvr>
                                        <p:cTn id="19" dur="1000" fill="hold"/>
                                        <p:tgtEl>
                                          <p:spTgt spid="853">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85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853">
                                            <p:txEl>
                                              <p:pRg st="2" end="2"/>
                                            </p:txEl>
                                          </p:spTgt>
                                        </p:tgtEl>
                                        <p:attrNameLst>
                                          <p:attrName>style.visibility</p:attrName>
                                        </p:attrNameLst>
                                      </p:cBhvr>
                                      <p:to>
                                        <p:strVal val="visible"/>
                                      </p:to>
                                    </p:set>
                                    <p:animEffect transition="in" filter="fade">
                                      <p:cBhvr>
                                        <p:cTn id="25" dur="1000"/>
                                        <p:tgtEl>
                                          <p:spTgt spid="853">
                                            <p:txEl>
                                              <p:pRg st="2" end="2"/>
                                            </p:txEl>
                                          </p:spTgt>
                                        </p:tgtEl>
                                      </p:cBhvr>
                                    </p:animEffect>
                                    <p:anim calcmode="lin" valueType="num">
                                      <p:cBhvr>
                                        <p:cTn id="26" dur="1000" fill="hold"/>
                                        <p:tgtEl>
                                          <p:spTgt spid="85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85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853">
                                            <p:txEl>
                                              <p:pRg st="3" end="3"/>
                                            </p:txEl>
                                          </p:spTgt>
                                        </p:tgtEl>
                                        <p:attrNameLst>
                                          <p:attrName>style.visibility</p:attrName>
                                        </p:attrNameLst>
                                      </p:cBhvr>
                                      <p:to>
                                        <p:strVal val="visible"/>
                                      </p:to>
                                    </p:set>
                                    <p:animEffect transition="in" filter="fade">
                                      <p:cBhvr>
                                        <p:cTn id="32" dur="1000"/>
                                        <p:tgtEl>
                                          <p:spTgt spid="853">
                                            <p:txEl>
                                              <p:pRg st="3" end="3"/>
                                            </p:txEl>
                                          </p:spTgt>
                                        </p:tgtEl>
                                      </p:cBhvr>
                                    </p:animEffect>
                                    <p:anim calcmode="lin" valueType="num">
                                      <p:cBhvr>
                                        <p:cTn id="33" dur="1000" fill="hold"/>
                                        <p:tgtEl>
                                          <p:spTgt spid="853">
                                            <p:txEl>
                                              <p:pRg st="3" end="3"/>
                                            </p:txEl>
                                          </p:spTgt>
                                        </p:tgtEl>
                                        <p:attrNameLst>
                                          <p:attrName>ppt_x</p:attrName>
                                        </p:attrNameLst>
                                      </p:cBhvr>
                                      <p:tavLst>
                                        <p:tav tm="0">
                                          <p:val>
                                            <p:strVal val="#ppt_x"/>
                                          </p:val>
                                        </p:tav>
                                        <p:tav tm="100000">
                                          <p:val>
                                            <p:strVal val="#ppt_x"/>
                                          </p:val>
                                        </p:tav>
                                      </p:tavLst>
                                    </p:anim>
                                    <p:anim calcmode="lin" valueType="num">
                                      <p:cBhvr>
                                        <p:cTn id="34" dur="1000" fill="hold"/>
                                        <p:tgtEl>
                                          <p:spTgt spid="85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853">
                                            <p:txEl>
                                              <p:pRg st="4" end="4"/>
                                            </p:txEl>
                                          </p:spTgt>
                                        </p:tgtEl>
                                        <p:attrNameLst>
                                          <p:attrName>style.visibility</p:attrName>
                                        </p:attrNameLst>
                                      </p:cBhvr>
                                      <p:to>
                                        <p:strVal val="visible"/>
                                      </p:to>
                                    </p:set>
                                    <p:animEffect transition="in" filter="fade">
                                      <p:cBhvr>
                                        <p:cTn id="39" dur="1000"/>
                                        <p:tgtEl>
                                          <p:spTgt spid="853">
                                            <p:txEl>
                                              <p:pRg st="4" end="4"/>
                                            </p:txEl>
                                          </p:spTgt>
                                        </p:tgtEl>
                                      </p:cBhvr>
                                    </p:animEffect>
                                    <p:anim calcmode="lin" valueType="num">
                                      <p:cBhvr>
                                        <p:cTn id="40" dur="1000" fill="hold"/>
                                        <p:tgtEl>
                                          <p:spTgt spid="853">
                                            <p:txEl>
                                              <p:pRg st="4" end="4"/>
                                            </p:txEl>
                                          </p:spTgt>
                                        </p:tgtEl>
                                        <p:attrNameLst>
                                          <p:attrName>ppt_x</p:attrName>
                                        </p:attrNameLst>
                                      </p:cBhvr>
                                      <p:tavLst>
                                        <p:tav tm="0">
                                          <p:val>
                                            <p:strVal val="#ppt_x"/>
                                          </p:val>
                                        </p:tav>
                                        <p:tav tm="100000">
                                          <p:val>
                                            <p:strVal val="#ppt_x"/>
                                          </p:val>
                                        </p:tav>
                                      </p:tavLst>
                                    </p:anim>
                                    <p:anim calcmode="lin" valueType="num">
                                      <p:cBhvr>
                                        <p:cTn id="41" dur="1000" fill="hold"/>
                                        <p:tgtEl>
                                          <p:spTgt spid="85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853">
                                            <p:txEl>
                                              <p:pRg st="5" end="5"/>
                                            </p:txEl>
                                          </p:spTgt>
                                        </p:tgtEl>
                                        <p:attrNameLst>
                                          <p:attrName>style.visibility</p:attrName>
                                        </p:attrNameLst>
                                      </p:cBhvr>
                                      <p:to>
                                        <p:strVal val="visible"/>
                                      </p:to>
                                    </p:set>
                                    <p:animEffect transition="in" filter="fade">
                                      <p:cBhvr>
                                        <p:cTn id="46" dur="1000"/>
                                        <p:tgtEl>
                                          <p:spTgt spid="853">
                                            <p:txEl>
                                              <p:pRg st="5" end="5"/>
                                            </p:txEl>
                                          </p:spTgt>
                                        </p:tgtEl>
                                      </p:cBhvr>
                                    </p:animEffect>
                                    <p:anim calcmode="lin" valueType="num">
                                      <p:cBhvr>
                                        <p:cTn id="47" dur="1000" fill="hold"/>
                                        <p:tgtEl>
                                          <p:spTgt spid="853">
                                            <p:txEl>
                                              <p:pRg st="5" end="5"/>
                                            </p:txEl>
                                          </p:spTgt>
                                        </p:tgtEl>
                                        <p:attrNameLst>
                                          <p:attrName>ppt_x</p:attrName>
                                        </p:attrNameLst>
                                      </p:cBhvr>
                                      <p:tavLst>
                                        <p:tav tm="0">
                                          <p:val>
                                            <p:strVal val="#ppt_x"/>
                                          </p:val>
                                        </p:tav>
                                        <p:tav tm="100000">
                                          <p:val>
                                            <p:strVal val="#ppt_x"/>
                                          </p:val>
                                        </p:tav>
                                      </p:tavLst>
                                    </p:anim>
                                    <p:anim calcmode="lin" valueType="num">
                                      <p:cBhvr>
                                        <p:cTn id="48" dur="1000" fill="hold"/>
                                        <p:tgtEl>
                                          <p:spTgt spid="85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8" grpId="0"/>
      <p:bldP spid="85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FF3D201F-8A76-F4AD-3C57-8E958CEB6AB7}"/>
              </a:ext>
            </a:extLst>
          </p:cNvPr>
          <p:cNvSpPr/>
          <p:nvPr/>
        </p:nvSpPr>
        <p:spPr>
          <a:xfrm>
            <a:off x="3894947" y="55984"/>
            <a:ext cx="1117341" cy="370892"/>
          </a:xfrm>
          <a:prstGeom prst="ellipse">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dirty="0"/>
              <a:t>Start</a:t>
            </a:r>
          </a:p>
        </p:txBody>
      </p:sp>
      <p:sp>
        <p:nvSpPr>
          <p:cNvPr id="6" name="Rectangle 5">
            <a:extLst>
              <a:ext uri="{FF2B5EF4-FFF2-40B4-BE49-F238E27FC236}">
                <a16:creationId xmlns:a16="http://schemas.microsoft.com/office/drawing/2014/main" id="{816BAF8B-5C1C-0F22-7CCE-313E9C3DDFEF}"/>
              </a:ext>
            </a:extLst>
          </p:cNvPr>
          <p:cNvSpPr/>
          <p:nvPr/>
        </p:nvSpPr>
        <p:spPr>
          <a:xfrm>
            <a:off x="3987670" y="710293"/>
            <a:ext cx="931895" cy="370892"/>
          </a:xfrm>
          <a:prstGeom prst="rect">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dirty="0"/>
              <a:t>Home Page</a:t>
            </a:r>
          </a:p>
        </p:txBody>
      </p:sp>
      <p:sp>
        <p:nvSpPr>
          <p:cNvPr id="7" name="Rectangle 6">
            <a:extLst>
              <a:ext uri="{FF2B5EF4-FFF2-40B4-BE49-F238E27FC236}">
                <a16:creationId xmlns:a16="http://schemas.microsoft.com/office/drawing/2014/main" id="{94F4FC68-DC0F-7EEA-1EBA-3936A9086A61}"/>
              </a:ext>
            </a:extLst>
          </p:cNvPr>
          <p:cNvSpPr/>
          <p:nvPr/>
        </p:nvSpPr>
        <p:spPr>
          <a:xfrm>
            <a:off x="2032908" y="1455575"/>
            <a:ext cx="1168659" cy="370892"/>
          </a:xfrm>
          <a:prstGeom prst="rect">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dirty="0"/>
              <a:t>Gallery</a:t>
            </a:r>
          </a:p>
        </p:txBody>
      </p:sp>
      <p:sp>
        <p:nvSpPr>
          <p:cNvPr id="8" name="Rectangle 7">
            <a:extLst>
              <a:ext uri="{FF2B5EF4-FFF2-40B4-BE49-F238E27FC236}">
                <a16:creationId xmlns:a16="http://schemas.microsoft.com/office/drawing/2014/main" id="{5FC37CF3-7D7D-D003-5DB8-1E88E8858149}"/>
              </a:ext>
            </a:extLst>
          </p:cNvPr>
          <p:cNvSpPr/>
          <p:nvPr/>
        </p:nvSpPr>
        <p:spPr>
          <a:xfrm>
            <a:off x="5705669" y="1424084"/>
            <a:ext cx="923730" cy="433874"/>
          </a:xfrm>
          <a:prstGeom prst="rect">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dirty="0"/>
              <a:t>About</a:t>
            </a:r>
          </a:p>
        </p:txBody>
      </p:sp>
      <p:sp>
        <p:nvSpPr>
          <p:cNvPr id="9" name="Diamond 8">
            <a:extLst>
              <a:ext uri="{FF2B5EF4-FFF2-40B4-BE49-F238E27FC236}">
                <a16:creationId xmlns:a16="http://schemas.microsoft.com/office/drawing/2014/main" id="{38392F80-1A03-A92E-2B03-AB4110706FFC}"/>
              </a:ext>
            </a:extLst>
          </p:cNvPr>
          <p:cNvSpPr/>
          <p:nvPr/>
        </p:nvSpPr>
        <p:spPr>
          <a:xfrm>
            <a:off x="3869288" y="1294623"/>
            <a:ext cx="1168659" cy="699795"/>
          </a:xfrm>
          <a:prstGeom prst="diamond">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dirty="0"/>
              <a:t>Desire</a:t>
            </a:r>
          </a:p>
        </p:txBody>
      </p:sp>
      <p:sp>
        <p:nvSpPr>
          <p:cNvPr id="10" name="Rectangle 9">
            <a:extLst>
              <a:ext uri="{FF2B5EF4-FFF2-40B4-BE49-F238E27FC236}">
                <a16:creationId xmlns:a16="http://schemas.microsoft.com/office/drawing/2014/main" id="{5EB2499C-DD63-D1A0-CB79-9568CB98C3D0}"/>
              </a:ext>
            </a:extLst>
          </p:cNvPr>
          <p:cNvSpPr/>
          <p:nvPr/>
        </p:nvSpPr>
        <p:spPr>
          <a:xfrm>
            <a:off x="349899" y="1469572"/>
            <a:ext cx="958720" cy="356895"/>
          </a:xfrm>
          <a:prstGeom prst="rect">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dirty="0"/>
              <a:t>All Photos</a:t>
            </a:r>
          </a:p>
        </p:txBody>
      </p:sp>
      <p:sp>
        <p:nvSpPr>
          <p:cNvPr id="11" name="Rectangle 10">
            <a:extLst>
              <a:ext uri="{FF2B5EF4-FFF2-40B4-BE49-F238E27FC236}">
                <a16:creationId xmlns:a16="http://schemas.microsoft.com/office/drawing/2014/main" id="{2A830113-9EB5-E83B-4039-EC44F047EDCA}"/>
              </a:ext>
            </a:extLst>
          </p:cNvPr>
          <p:cNvSpPr/>
          <p:nvPr/>
        </p:nvSpPr>
        <p:spPr>
          <a:xfrm>
            <a:off x="7501814" y="1424084"/>
            <a:ext cx="923730" cy="433874"/>
          </a:xfrm>
          <a:prstGeom prst="rect">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dirty="0"/>
              <a:t>Our Developer</a:t>
            </a:r>
          </a:p>
        </p:txBody>
      </p:sp>
      <p:sp>
        <p:nvSpPr>
          <p:cNvPr id="12" name="Rectangle 11">
            <a:extLst>
              <a:ext uri="{FF2B5EF4-FFF2-40B4-BE49-F238E27FC236}">
                <a16:creationId xmlns:a16="http://schemas.microsoft.com/office/drawing/2014/main" id="{C49F0740-65CD-0290-AA90-5983CC3E62B9}"/>
              </a:ext>
            </a:extLst>
          </p:cNvPr>
          <p:cNvSpPr/>
          <p:nvPr/>
        </p:nvSpPr>
        <p:spPr>
          <a:xfrm>
            <a:off x="3932270" y="2274337"/>
            <a:ext cx="1042696" cy="297413"/>
          </a:xfrm>
          <a:prstGeom prst="rect">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dirty="0"/>
              <a:t>Destination</a:t>
            </a:r>
          </a:p>
        </p:txBody>
      </p:sp>
      <p:sp>
        <p:nvSpPr>
          <p:cNvPr id="13" name="Rectangle 12">
            <a:extLst>
              <a:ext uri="{FF2B5EF4-FFF2-40B4-BE49-F238E27FC236}">
                <a16:creationId xmlns:a16="http://schemas.microsoft.com/office/drawing/2014/main" id="{6685310B-291D-B0EB-0A99-F45916E2D045}"/>
              </a:ext>
            </a:extLst>
          </p:cNvPr>
          <p:cNvSpPr/>
          <p:nvPr/>
        </p:nvSpPr>
        <p:spPr>
          <a:xfrm>
            <a:off x="829258" y="2750197"/>
            <a:ext cx="958720" cy="475862"/>
          </a:xfrm>
          <a:prstGeom prst="rect">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dirty="0"/>
              <a:t>Jagannath Temple</a:t>
            </a:r>
          </a:p>
        </p:txBody>
      </p:sp>
      <p:sp>
        <p:nvSpPr>
          <p:cNvPr id="14" name="Rectangle 13">
            <a:extLst>
              <a:ext uri="{FF2B5EF4-FFF2-40B4-BE49-F238E27FC236}">
                <a16:creationId xmlns:a16="http://schemas.microsoft.com/office/drawing/2014/main" id="{7E0F8726-B0B0-6403-9A85-3BFAED06738C}"/>
              </a:ext>
            </a:extLst>
          </p:cNvPr>
          <p:cNvSpPr/>
          <p:nvPr/>
        </p:nvSpPr>
        <p:spPr>
          <a:xfrm>
            <a:off x="2820178" y="2746696"/>
            <a:ext cx="958720" cy="475862"/>
          </a:xfrm>
          <a:prstGeom prst="rect">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dirty="0"/>
              <a:t>Lotus Jain Temple</a:t>
            </a:r>
          </a:p>
        </p:txBody>
      </p:sp>
      <p:sp>
        <p:nvSpPr>
          <p:cNvPr id="15" name="Rectangle 14">
            <a:extLst>
              <a:ext uri="{FF2B5EF4-FFF2-40B4-BE49-F238E27FC236}">
                <a16:creationId xmlns:a16="http://schemas.microsoft.com/office/drawing/2014/main" id="{FAAB742C-A82F-A2BE-5466-CE0C509AB856}"/>
              </a:ext>
            </a:extLst>
          </p:cNvPr>
          <p:cNvSpPr/>
          <p:nvPr/>
        </p:nvSpPr>
        <p:spPr>
          <a:xfrm>
            <a:off x="5206482" y="2746697"/>
            <a:ext cx="1117341" cy="475862"/>
          </a:xfrm>
          <a:prstGeom prst="rect">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dirty="0"/>
              <a:t>Baba Dham</a:t>
            </a:r>
          </a:p>
        </p:txBody>
      </p:sp>
      <p:sp>
        <p:nvSpPr>
          <p:cNvPr id="16" name="Rectangle 15">
            <a:extLst>
              <a:ext uri="{FF2B5EF4-FFF2-40B4-BE49-F238E27FC236}">
                <a16:creationId xmlns:a16="http://schemas.microsoft.com/office/drawing/2014/main" id="{4644504F-F9D3-41FB-5BCA-81186A409F33}"/>
              </a:ext>
            </a:extLst>
          </p:cNvPr>
          <p:cNvSpPr/>
          <p:nvPr/>
        </p:nvSpPr>
        <p:spPr>
          <a:xfrm>
            <a:off x="7424835" y="2771191"/>
            <a:ext cx="1042696" cy="426875"/>
          </a:xfrm>
          <a:prstGeom prst="rect">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dirty="0" err="1"/>
              <a:t>Trikut</a:t>
            </a:r>
            <a:r>
              <a:rPr lang="en-IN" sz="1050" dirty="0"/>
              <a:t> Hill</a:t>
            </a:r>
          </a:p>
        </p:txBody>
      </p:sp>
      <p:sp>
        <p:nvSpPr>
          <p:cNvPr id="18" name="Rectangle 17">
            <a:extLst>
              <a:ext uri="{FF2B5EF4-FFF2-40B4-BE49-F238E27FC236}">
                <a16:creationId xmlns:a16="http://schemas.microsoft.com/office/drawing/2014/main" id="{3586A926-F02C-DEBB-8987-0F168780E4F8}"/>
              </a:ext>
            </a:extLst>
          </p:cNvPr>
          <p:cNvSpPr/>
          <p:nvPr/>
        </p:nvSpPr>
        <p:spPr>
          <a:xfrm>
            <a:off x="979715" y="3841880"/>
            <a:ext cx="958720" cy="426875"/>
          </a:xfrm>
          <a:prstGeom prst="rect">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dirty="0" err="1"/>
              <a:t>Hunndru</a:t>
            </a:r>
            <a:r>
              <a:rPr lang="en-IN" sz="1050" dirty="0"/>
              <a:t> Fall</a:t>
            </a:r>
          </a:p>
        </p:txBody>
      </p:sp>
      <p:sp>
        <p:nvSpPr>
          <p:cNvPr id="19" name="Rectangle 18">
            <a:extLst>
              <a:ext uri="{FF2B5EF4-FFF2-40B4-BE49-F238E27FC236}">
                <a16:creationId xmlns:a16="http://schemas.microsoft.com/office/drawing/2014/main" id="{940BAC13-6756-ADD5-C49D-87FC4606A09A}"/>
              </a:ext>
            </a:extLst>
          </p:cNvPr>
          <p:cNvSpPr/>
          <p:nvPr/>
        </p:nvSpPr>
        <p:spPr>
          <a:xfrm>
            <a:off x="2951973" y="3764900"/>
            <a:ext cx="1035698" cy="454869"/>
          </a:xfrm>
          <a:prstGeom prst="rect">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dirty="0" err="1"/>
              <a:t>Ormanjhi</a:t>
            </a:r>
            <a:r>
              <a:rPr lang="en-IN" sz="1050" dirty="0"/>
              <a:t> Zoo</a:t>
            </a:r>
          </a:p>
        </p:txBody>
      </p:sp>
      <p:sp>
        <p:nvSpPr>
          <p:cNvPr id="20" name="Rectangle 19">
            <a:extLst>
              <a:ext uri="{FF2B5EF4-FFF2-40B4-BE49-F238E27FC236}">
                <a16:creationId xmlns:a16="http://schemas.microsoft.com/office/drawing/2014/main" id="{AD1A873D-DF06-300B-8FC1-055A4AF76736}"/>
              </a:ext>
            </a:extLst>
          </p:cNvPr>
          <p:cNvSpPr/>
          <p:nvPr/>
        </p:nvSpPr>
        <p:spPr>
          <a:xfrm>
            <a:off x="4868247" y="3820888"/>
            <a:ext cx="1117341" cy="426875"/>
          </a:xfrm>
          <a:prstGeom prst="rect">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dirty="0"/>
              <a:t>Lotus Temple</a:t>
            </a:r>
          </a:p>
        </p:txBody>
      </p:sp>
      <p:sp>
        <p:nvSpPr>
          <p:cNvPr id="21" name="Rectangle 20">
            <a:extLst>
              <a:ext uri="{FF2B5EF4-FFF2-40B4-BE49-F238E27FC236}">
                <a16:creationId xmlns:a16="http://schemas.microsoft.com/office/drawing/2014/main" id="{55B0BCDA-E3BD-63B0-0DBF-2BDDA28BF40D}"/>
              </a:ext>
            </a:extLst>
          </p:cNvPr>
          <p:cNvSpPr/>
          <p:nvPr/>
        </p:nvSpPr>
        <p:spPr>
          <a:xfrm>
            <a:off x="6866164" y="3792894"/>
            <a:ext cx="1331945" cy="426875"/>
          </a:xfrm>
          <a:prstGeom prst="rect">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dirty="0" err="1"/>
              <a:t>Maithon</a:t>
            </a:r>
            <a:r>
              <a:rPr lang="en-IN" sz="1050" dirty="0"/>
              <a:t> Dam</a:t>
            </a:r>
          </a:p>
        </p:txBody>
      </p:sp>
      <p:cxnSp>
        <p:nvCxnSpPr>
          <p:cNvPr id="23" name="Straight Arrow Connector 22">
            <a:extLst>
              <a:ext uri="{FF2B5EF4-FFF2-40B4-BE49-F238E27FC236}">
                <a16:creationId xmlns:a16="http://schemas.microsoft.com/office/drawing/2014/main" id="{08620D67-259F-A7E9-3C0D-26B3E7FD38AB}"/>
              </a:ext>
            </a:extLst>
          </p:cNvPr>
          <p:cNvCxnSpPr>
            <a:stCxn id="4" idx="4"/>
            <a:endCxn id="6" idx="0"/>
          </p:cNvCxnSpPr>
          <p:nvPr/>
        </p:nvCxnSpPr>
        <p:spPr>
          <a:xfrm>
            <a:off x="4453618" y="426876"/>
            <a:ext cx="0" cy="28341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6" name="Straight Arrow Connector 25">
            <a:extLst>
              <a:ext uri="{FF2B5EF4-FFF2-40B4-BE49-F238E27FC236}">
                <a16:creationId xmlns:a16="http://schemas.microsoft.com/office/drawing/2014/main" id="{4F199C2B-5D54-DC60-1878-7DEF3C4D4BC1}"/>
              </a:ext>
            </a:extLst>
          </p:cNvPr>
          <p:cNvCxnSpPr>
            <a:stCxn id="6" idx="2"/>
            <a:endCxn id="9" idx="0"/>
          </p:cNvCxnSpPr>
          <p:nvPr/>
        </p:nvCxnSpPr>
        <p:spPr>
          <a:xfrm>
            <a:off x="4453618" y="1081185"/>
            <a:ext cx="0" cy="21343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8" name="Straight Arrow Connector 27">
            <a:extLst>
              <a:ext uri="{FF2B5EF4-FFF2-40B4-BE49-F238E27FC236}">
                <a16:creationId xmlns:a16="http://schemas.microsoft.com/office/drawing/2014/main" id="{E0FF2595-46A8-2719-E85C-7B09481843CB}"/>
              </a:ext>
            </a:extLst>
          </p:cNvPr>
          <p:cNvCxnSpPr>
            <a:stCxn id="9" idx="1"/>
            <a:endCxn id="7" idx="3"/>
          </p:cNvCxnSpPr>
          <p:nvPr/>
        </p:nvCxnSpPr>
        <p:spPr>
          <a:xfrm flipH="1" flipV="1">
            <a:off x="3201568" y="1641021"/>
            <a:ext cx="667721" cy="350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0" name="Straight Arrow Connector 29">
            <a:extLst>
              <a:ext uri="{FF2B5EF4-FFF2-40B4-BE49-F238E27FC236}">
                <a16:creationId xmlns:a16="http://schemas.microsoft.com/office/drawing/2014/main" id="{84EFF907-8056-83D9-6ECF-CC681B03B640}"/>
              </a:ext>
            </a:extLst>
          </p:cNvPr>
          <p:cNvCxnSpPr>
            <a:stCxn id="7" idx="1"/>
            <a:endCxn id="10" idx="3"/>
          </p:cNvCxnSpPr>
          <p:nvPr/>
        </p:nvCxnSpPr>
        <p:spPr>
          <a:xfrm flipH="1">
            <a:off x="1308618" y="1641022"/>
            <a:ext cx="724290" cy="699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2" name="Straight Arrow Connector 31">
            <a:extLst>
              <a:ext uri="{FF2B5EF4-FFF2-40B4-BE49-F238E27FC236}">
                <a16:creationId xmlns:a16="http://schemas.microsoft.com/office/drawing/2014/main" id="{EB007519-101F-F9A6-7708-28971B0765EF}"/>
              </a:ext>
            </a:extLst>
          </p:cNvPr>
          <p:cNvCxnSpPr>
            <a:stCxn id="9" idx="3"/>
            <a:endCxn id="8" idx="1"/>
          </p:cNvCxnSpPr>
          <p:nvPr/>
        </p:nvCxnSpPr>
        <p:spPr>
          <a:xfrm flipV="1">
            <a:off x="5037948" y="1641021"/>
            <a:ext cx="667721" cy="350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5" name="Straight Arrow Connector 34">
            <a:extLst>
              <a:ext uri="{FF2B5EF4-FFF2-40B4-BE49-F238E27FC236}">
                <a16:creationId xmlns:a16="http://schemas.microsoft.com/office/drawing/2014/main" id="{B43FA25F-F41F-A3C9-5460-D0EA1DB76862}"/>
              </a:ext>
            </a:extLst>
          </p:cNvPr>
          <p:cNvCxnSpPr>
            <a:stCxn id="8" idx="3"/>
            <a:endCxn id="11" idx="1"/>
          </p:cNvCxnSpPr>
          <p:nvPr/>
        </p:nvCxnSpPr>
        <p:spPr>
          <a:xfrm>
            <a:off x="6629399" y="1641021"/>
            <a:ext cx="872415"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8" name="Straight Arrow Connector 37">
            <a:extLst>
              <a:ext uri="{FF2B5EF4-FFF2-40B4-BE49-F238E27FC236}">
                <a16:creationId xmlns:a16="http://schemas.microsoft.com/office/drawing/2014/main" id="{CD868DC1-AA43-6582-AD8A-E26E7C900544}"/>
              </a:ext>
            </a:extLst>
          </p:cNvPr>
          <p:cNvCxnSpPr>
            <a:stCxn id="9" idx="2"/>
            <a:endCxn id="12" idx="0"/>
          </p:cNvCxnSpPr>
          <p:nvPr/>
        </p:nvCxnSpPr>
        <p:spPr>
          <a:xfrm>
            <a:off x="4453618" y="1994418"/>
            <a:ext cx="0" cy="27991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41" name="Straight Connector 40">
            <a:extLst>
              <a:ext uri="{FF2B5EF4-FFF2-40B4-BE49-F238E27FC236}">
                <a16:creationId xmlns:a16="http://schemas.microsoft.com/office/drawing/2014/main" id="{0B28E7AB-EC38-2413-EF13-2815DA3F18B7}"/>
              </a:ext>
            </a:extLst>
          </p:cNvPr>
          <p:cNvCxnSpPr>
            <a:cxnSpLocks/>
            <a:stCxn id="12" idx="1"/>
          </p:cNvCxnSpPr>
          <p:nvPr/>
        </p:nvCxnSpPr>
        <p:spPr>
          <a:xfrm flipH="1">
            <a:off x="1308618" y="2423044"/>
            <a:ext cx="2623652"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43" name="Straight Arrow Connector 42">
            <a:extLst>
              <a:ext uri="{FF2B5EF4-FFF2-40B4-BE49-F238E27FC236}">
                <a16:creationId xmlns:a16="http://schemas.microsoft.com/office/drawing/2014/main" id="{BCCC6512-7B54-A7E2-5264-370587D45352}"/>
              </a:ext>
            </a:extLst>
          </p:cNvPr>
          <p:cNvCxnSpPr>
            <a:cxnSpLocks/>
            <a:endCxn id="13" idx="0"/>
          </p:cNvCxnSpPr>
          <p:nvPr/>
        </p:nvCxnSpPr>
        <p:spPr>
          <a:xfrm>
            <a:off x="1308618" y="2421293"/>
            <a:ext cx="0" cy="32890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49" name="Straight Arrow Connector 48">
            <a:extLst>
              <a:ext uri="{FF2B5EF4-FFF2-40B4-BE49-F238E27FC236}">
                <a16:creationId xmlns:a16="http://schemas.microsoft.com/office/drawing/2014/main" id="{DF12C772-6F97-7386-E7EB-EDF7F614884A}"/>
              </a:ext>
            </a:extLst>
          </p:cNvPr>
          <p:cNvCxnSpPr>
            <a:endCxn id="14" idx="0"/>
          </p:cNvCxnSpPr>
          <p:nvPr/>
        </p:nvCxnSpPr>
        <p:spPr>
          <a:xfrm>
            <a:off x="3299538" y="2421293"/>
            <a:ext cx="1" cy="325403"/>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51" name="Straight Connector 50">
            <a:extLst>
              <a:ext uri="{FF2B5EF4-FFF2-40B4-BE49-F238E27FC236}">
                <a16:creationId xmlns:a16="http://schemas.microsoft.com/office/drawing/2014/main" id="{A6F0E3C6-E258-6B43-51CE-3AAA3B6089F5}"/>
              </a:ext>
            </a:extLst>
          </p:cNvPr>
          <p:cNvCxnSpPr>
            <a:cxnSpLocks/>
            <a:stCxn id="12" idx="3"/>
          </p:cNvCxnSpPr>
          <p:nvPr/>
        </p:nvCxnSpPr>
        <p:spPr>
          <a:xfrm>
            <a:off x="4974966" y="2423044"/>
            <a:ext cx="2971217" cy="48108"/>
          </a:xfrm>
          <a:prstGeom prst="line">
            <a:avLst/>
          </a:prstGeom>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5547689F-7EA6-C1E2-74F6-D9D1FF823B4C}"/>
              </a:ext>
            </a:extLst>
          </p:cNvPr>
          <p:cNvCxnSpPr>
            <a:endCxn id="16" idx="0"/>
          </p:cNvCxnSpPr>
          <p:nvPr/>
        </p:nvCxnSpPr>
        <p:spPr>
          <a:xfrm>
            <a:off x="7946183" y="2446658"/>
            <a:ext cx="1" cy="324533"/>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56" name="Straight Arrow Connector 55">
            <a:extLst>
              <a:ext uri="{FF2B5EF4-FFF2-40B4-BE49-F238E27FC236}">
                <a16:creationId xmlns:a16="http://schemas.microsoft.com/office/drawing/2014/main" id="{9F3CF521-70D1-1E88-A5EB-979AA5090BBE}"/>
              </a:ext>
            </a:extLst>
          </p:cNvPr>
          <p:cNvCxnSpPr>
            <a:endCxn id="15" idx="0"/>
          </p:cNvCxnSpPr>
          <p:nvPr/>
        </p:nvCxnSpPr>
        <p:spPr>
          <a:xfrm>
            <a:off x="5765153" y="2446658"/>
            <a:ext cx="0" cy="30003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58" name="Straight Connector 57">
            <a:extLst>
              <a:ext uri="{FF2B5EF4-FFF2-40B4-BE49-F238E27FC236}">
                <a16:creationId xmlns:a16="http://schemas.microsoft.com/office/drawing/2014/main" id="{1D3423FC-EFF9-45AD-D597-2FE59B033AD1}"/>
              </a:ext>
            </a:extLst>
          </p:cNvPr>
          <p:cNvCxnSpPr>
            <a:stCxn id="12" idx="2"/>
          </p:cNvCxnSpPr>
          <p:nvPr/>
        </p:nvCxnSpPr>
        <p:spPr>
          <a:xfrm flipH="1">
            <a:off x="4453617" y="2571750"/>
            <a:ext cx="1" cy="885242"/>
          </a:xfrm>
          <a:prstGeom prst="line">
            <a:avLst/>
          </a:prstGeom>
        </p:spPr>
        <p:style>
          <a:lnRef idx="3">
            <a:schemeClr val="accent1"/>
          </a:lnRef>
          <a:fillRef idx="0">
            <a:schemeClr val="accent1"/>
          </a:fillRef>
          <a:effectRef idx="2">
            <a:schemeClr val="accent1"/>
          </a:effectRef>
          <a:fontRef idx="minor">
            <a:schemeClr val="tx1"/>
          </a:fontRef>
        </p:style>
      </p:cxnSp>
      <p:cxnSp>
        <p:nvCxnSpPr>
          <p:cNvPr id="60" name="Straight Connector 59">
            <a:extLst>
              <a:ext uri="{FF2B5EF4-FFF2-40B4-BE49-F238E27FC236}">
                <a16:creationId xmlns:a16="http://schemas.microsoft.com/office/drawing/2014/main" id="{341A479F-6A29-8F22-1303-34957ECC597F}"/>
              </a:ext>
            </a:extLst>
          </p:cNvPr>
          <p:cNvCxnSpPr>
            <a:cxnSpLocks/>
          </p:cNvCxnSpPr>
          <p:nvPr/>
        </p:nvCxnSpPr>
        <p:spPr>
          <a:xfrm>
            <a:off x="1459074" y="3463990"/>
            <a:ext cx="604274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63" name="Straight Arrow Connector 62">
            <a:extLst>
              <a:ext uri="{FF2B5EF4-FFF2-40B4-BE49-F238E27FC236}">
                <a16:creationId xmlns:a16="http://schemas.microsoft.com/office/drawing/2014/main" id="{2B60A762-4B80-8B2E-9F5C-9F135DEACC43}"/>
              </a:ext>
            </a:extLst>
          </p:cNvPr>
          <p:cNvCxnSpPr>
            <a:endCxn id="18" idx="0"/>
          </p:cNvCxnSpPr>
          <p:nvPr/>
        </p:nvCxnSpPr>
        <p:spPr>
          <a:xfrm>
            <a:off x="1459074" y="3456992"/>
            <a:ext cx="1" cy="38488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65" name="Straight Arrow Connector 64">
            <a:extLst>
              <a:ext uri="{FF2B5EF4-FFF2-40B4-BE49-F238E27FC236}">
                <a16:creationId xmlns:a16="http://schemas.microsoft.com/office/drawing/2014/main" id="{26E007F7-B734-B5DB-3831-18E87C5B9507}"/>
              </a:ext>
            </a:extLst>
          </p:cNvPr>
          <p:cNvCxnSpPr>
            <a:cxnSpLocks/>
          </p:cNvCxnSpPr>
          <p:nvPr/>
        </p:nvCxnSpPr>
        <p:spPr>
          <a:xfrm>
            <a:off x="3504812" y="3456992"/>
            <a:ext cx="0" cy="30790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69" name="Straight Arrow Connector 68">
            <a:extLst>
              <a:ext uri="{FF2B5EF4-FFF2-40B4-BE49-F238E27FC236}">
                <a16:creationId xmlns:a16="http://schemas.microsoft.com/office/drawing/2014/main" id="{8255FAE7-321C-FC97-E345-DB135F4109C9}"/>
              </a:ext>
            </a:extLst>
          </p:cNvPr>
          <p:cNvCxnSpPr>
            <a:cxnSpLocks/>
            <a:endCxn id="20" idx="0"/>
          </p:cNvCxnSpPr>
          <p:nvPr/>
        </p:nvCxnSpPr>
        <p:spPr>
          <a:xfrm>
            <a:off x="5426918" y="3456991"/>
            <a:ext cx="0" cy="36389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73" name="Straight Arrow Connector 72">
            <a:extLst>
              <a:ext uri="{FF2B5EF4-FFF2-40B4-BE49-F238E27FC236}">
                <a16:creationId xmlns:a16="http://schemas.microsoft.com/office/drawing/2014/main" id="{97C87012-5281-20B0-E429-A10AD6A0E447}"/>
              </a:ext>
            </a:extLst>
          </p:cNvPr>
          <p:cNvCxnSpPr/>
          <p:nvPr/>
        </p:nvCxnSpPr>
        <p:spPr>
          <a:xfrm>
            <a:off x="7501814" y="3456992"/>
            <a:ext cx="0" cy="33590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 name="TextBox 1">
            <a:extLst>
              <a:ext uri="{FF2B5EF4-FFF2-40B4-BE49-F238E27FC236}">
                <a16:creationId xmlns:a16="http://schemas.microsoft.com/office/drawing/2014/main" id="{0C990974-3568-E7C1-F0E7-3464B4259C0B}"/>
              </a:ext>
            </a:extLst>
          </p:cNvPr>
          <p:cNvSpPr txBox="1"/>
          <p:nvPr/>
        </p:nvSpPr>
        <p:spPr>
          <a:xfrm>
            <a:off x="230459" y="133815"/>
            <a:ext cx="3198541" cy="1077218"/>
          </a:xfrm>
          <a:prstGeom prst="rect">
            <a:avLst/>
          </a:prstGeom>
          <a:noFill/>
        </p:spPr>
        <p:txBody>
          <a:bodyPr wrap="square" rtlCol="0">
            <a:spAutoFit/>
          </a:bodyPr>
          <a:lstStyle/>
          <a:p>
            <a:r>
              <a:rPr lang="en-IN" sz="3200" b="1" u="sng" dirty="0">
                <a:latin typeface="Copperplate Gothic Light" panose="020E0507020206020404" pitchFamily="34" charset="0"/>
              </a:rPr>
              <a:t>Flow Chart :-</a:t>
            </a:r>
          </a:p>
          <a:p>
            <a:endParaRPr lang="en-IN" sz="3200" u="sng" dirty="0"/>
          </a:p>
        </p:txBody>
      </p:sp>
    </p:spTree>
    <p:extLst>
      <p:ext uri="{BB962C8B-B14F-4D97-AF65-F5344CB8AC3E}">
        <p14:creationId xmlns:p14="http://schemas.microsoft.com/office/powerpoint/2010/main" val="920725805"/>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72"/>
        <p:cNvGrpSpPr/>
        <p:nvPr/>
      </p:nvGrpSpPr>
      <p:grpSpPr>
        <a:xfrm>
          <a:off x="0" y="0"/>
          <a:ext cx="0" cy="0"/>
          <a:chOff x="0" y="0"/>
          <a:chExt cx="0" cy="0"/>
        </a:xfrm>
      </p:grpSpPr>
      <p:pic>
        <p:nvPicPr>
          <p:cNvPr id="3" name="Picture 2">
            <a:extLst>
              <a:ext uri="{FF2B5EF4-FFF2-40B4-BE49-F238E27FC236}">
                <a16:creationId xmlns:a16="http://schemas.microsoft.com/office/drawing/2014/main" id="{84BB89C1-2294-C282-882E-7A3647A9AA40}"/>
              </a:ext>
            </a:extLst>
          </p:cNvPr>
          <p:cNvPicPr>
            <a:picLocks noChangeAspect="1"/>
          </p:cNvPicPr>
          <p:nvPr/>
        </p:nvPicPr>
        <p:blipFill>
          <a:blip r:embed="rId3"/>
          <a:stretch>
            <a:fillRect/>
          </a:stretch>
        </p:blipFill>
        <p:spPr>
          <a:xfrm>
            <a:off x="0" y="0"/>
            <a:ext cx="9143999" cy="5143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79"/>
        <p:cNvGrpSpPr/>
        <p:nvPr/>
      </p:nvGrpSpPr>
      <p:grpSpPr>
        <a:xfrm>
          <a:off x="0" y="0"/>
          <a:ext cx="0" cy="0"/>
          <a:chOff x="0" y="0"/>
          <a:chExt cx="0" cy="0"/>
        </a:xfrm>
      </p:grpSpPr>
      <p:pic>
        <p:nvPicPr>
          <p:cNvPr id="3" name="Picture 2">
            <a:extLst>
              <a:ext uri="{FF2B5EF4-FFF2-40B4-BE49-F238E27FC236}">
                <a16:creationId xmlns:a16="http://schemas.microsoft.com/office/drawing/2014/main" id="{D604E448-D8C1-B72E-B263-4D706AEE95B0}"/>
              </a:ext>
            </a:extLst>
          </p:cNvPr>
          <p:cNvPicPr>
            <a:picLocks noChangeAspect="1"/>
          </p:cNvPicPr>
          <p:nvPr/>
        </p:nvPicPr>
        <p:blipFill>
          <a:blip r:embed="rId3"/>
          <a:stretch>
            <a:fillRect/>
          </a:stretch>
        </p:blipFill>
        <p:spPr>
          <a:xfrm>
            <a:off x="0" y="0"/>
            <a:ext cx="9144000" cy="5143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8FA43712-F813-8953-1B99-1E423BD425D0}"/>
              </a:ext>
            </a:extLst>
          </p:cNvPr>
          <p:cNvPicPr>
            <a:picLocks noGrp="1" noChangeAspect="1"/>
          </p:cNvPicPr>
          <p:nvPr>
            <p:ph type="pic" idx="2"/>
          </p:nvPr>
        </p:nvPicPr>
        <p:blipFill>
          <a:blip r:embed="rId2"/>
          <a:srcRect t="1190" b="1190"/>
          <a:stretch>
            <a:fillRect/>
          </a:stretch>
        </p:blipFill>
        <p:spPr>
          <a:xfrm>
            <a:off x="-105568" y="0"/>
            <a:ext cx="9334912" cy="5016750"/>
          </a:xfrm>
        </p:spPr>
      </p:pic>
    </p:spTree>
    <p:extLst>
      <p:ext uri="{BB962C8B-B14F-4D97-AF65-F5344CB8AC3E}">
        <p14:creationId xmlns:p14="http://schemas.microsoft.com/office/powerpoint/2010/main" val="401260621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6775CCCC-32A5-7E2B-64E7-B119D8099828}"/>
              </a:ext>
            </a:extLst>
          </p:cNvPr>
          <p:cNvPicPr>
            <a:picLocks noGrp="1" noChangeAspect="1"/>
          </p:cNvPicPr>
          <p:nvPr>
            <p:ph type="pic" idx="2"/>
          </p:nvPr>
        </p:nvPicPr>
        <p:blipFill>
          <a:blip r:embed="rId2"/>
          <a:srcRect t="1190" b="1190"/>
          <a:stretch>
            <a:fillRect/>
          </a:stretch>
        </p:blipFill>
        <p:spPr>
          <a:xfrm>
            <a:off x="-121920" y="-71247"/>
            <a:ext cx="9241205" cy="5214747"/>
          </a:xfrm>
        </p:spPr>
      </p:pic>
    </p:spTree>
    <p:extLst>
      <p:ext uri="{BB962C8B-B14F-4D97-AF65-F5344CB8AC3E}">
        <p14:creationId xmlns:p14="http://schemas.microsoft.com/office/powerpoint/2010/main" val="89646301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cxnSp>
        <p:nvCxnSpPr>
          <p:cNvPr id="902" name="Google Shape;902;p56"/>
          <p:cNvCxnSpPr/>
          <p:nvPr/>
        </p:nvCxnSpPr>
        <p:spPr>
          <a:xfrm rot="10800000">
            <a:off x="3614700" y="850002"/>
            <a:ext cx="5529300" cy="0"/>
          </a:xfrm>
          <a:prstGeom prst="straightConnector1">
            <a:avLst/>
          </a:prstGeom>
          <a:noFill/>
          <a:ln w="9525" cap="flat" cmpd="sng">
            <a:solidFill>
              <a:schemeClr val="dk1"/>
            </a:solidFill>
            <a:prstDash val="solid"/>
            <a:round/>
            <a:headEnd type="none" w="med" len="med"/>
            <a:tailEnd type="none" w="med" len="med"/>
          </a:ln>
        </p:spPr>
      </p:cxnSp>
      <p:sp>
        <p:nvSpPr>
          <p:cNvPr id="903" name="Google Shape;903;p56"/>
          <p:cNvSpPr txBox="1">
            <a:spLocks noGrp="1"/>
          </p:cNvSpPr>
          <p:nvPr>
            <p:ph type="title"/>
          </p:nvPr>
        </p:nvSpPr>
        <p:spPr>
          <a:xfrm>
            <a:off x="4147576" y="299972"/>
            <a:ext cx="4138800" cy="63672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200" b="1" dirty="0">
                <a:effectLst/>
                <a:latin typeface="Copperplate Gothic Light" panose="020E0507020206020404" pitchFamily="34" charset="0"/>
                <a:ea typeface="Times New Roman" panose="02020603050405020304" pitchFamily="18" charset="0"/>
              </a:rPr>
              <a:t>Conclusion:</a:t>
            </a:r>
            <a:r>
              <a:rPr lang="en-US" sz="3200" dirty="0">
                <a:effectLst/>
                <a:latin typeface="Copperplate Gothic Light" panose="020E0507020206020404" pitchFamily="34" charset="0"/>
                <a:ea typeface="Times New Roman" panose="02020603050405020304" pitchFamily="18" charset="0"/>
              </a:rPr>
              <a:t> -</a:t>
            </a:r>
            <a:endParaRPr dirty="0">
              <a:latin typeface="Copperplate Gothic Light" panose="020E0507020206020404" pitchFamily="34" charset="0"/>
            </a:endParaRPr>
          </a:p>
        </p:txBody>
      </p:sp>
      <p:sp>
        <p:nvSpPr>
          <p:cNvPr id="904" name="Google Shape;904;p56"/>
          <p:cNvSpPr txBox="1">
            <a:spLocks noGrp="1"/>
          </p:cNvSpPr>
          <p:nvPr>
            <p:ph type="subTitle" idx="1"/>
          </p:nvPr>
        </p:nvSpPr>
        <p:spPr>
          <a:xfrm>
            <a:off x="4288825" y="1211768"/>
            <a:ext cx="3997551" cy="3631760"/>
          </a:xfrm>
          <a:prstGeom prst="rect">
            <a:avLst/>
          </a:prstGeom>
        </p:spPr>
        <p:txBody>
          <a:bodyPr spcFirstLastPara="1" wrap="square" lIns="91425" tIns="91425" rIns="91425" bIns="91425" anchor="t" anchorCtr="0">
            <a:noAutofit/>
          </a:bodyPr>
          <a:lstStyle/>
          <a:p>
            <a:pPr marL="0" indent="0" algn="l"/>
            <a:r>
              <a:rPr lang="en-US" sz="1800" dirty="0">
                <a:effectLst/>
                <a:latin typeface="Centaur" panose="02030504050205020304" pitchFamily="18" charset="0"/>
                <a:ea typeface="Times New Roman" panose="02020603050405020304" pitchFamily="18" charset="0"/>
                <a:cs typeface="Times New Roman" panose="02020603050405020304" pitchFamily="18" charset="0"/>
              </a:rPr>
              <a:t>"Wandering in Jharkhand" redefines the concept of exploration by offering a digital haven to traverse the landscapes of a region's history, culture, and natural beauty. Through immersive narratives and captivating visuals, users are transported to the heart of Jharkhand's enchanting destinations. The project's innovative blend of technology and storytelling underscores the potential of digital platforms to nurture wanderlust and spark a newfound appreciation for lesser-explored regions.</a:t>
            </a:r>
            <a:endParaRPr lang="en-IN" sz="1800" dirty="0">
              <a:effectLst/>
              <a:latin typeface="Centaur" panose="02030504050205020304" pitchFamily="18"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latin typeface="Centaur" panose="02030504050205020304" pitchFamily="18" charset="0"/>
            </a:endParaRPr>
          </a:p>
        </p:txBody>
      </p:sp>
      <p:pic>
        <p:nvPicPr>
          <p:cNvPr id="905" name="Google Shape;905;p56"/>
          <p:cNvPicPr preferRelativeResize="0">
            <a:picLocks noGrp="1"/>
          </p:cNvPicPr>
          <p:nvPr>
            <p:ph type="pic" idx="2"/>
          </p:nvPr>
        </p:nvPicPr>
        <p:blipFill rotWithShape="1">
          <a:blip r:embed="rId3">
            <a:alphaModFix/>
          </a:blip>
          <a:srcRect t="4337" b="4337"/>
          <a:stretch/>
        </p:blipFill>
        <p:spPr>
          <a:xfrm>
            <a:off x="115250" y="127225"/>
            <a:ext cx="3568514" cy="488580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905"/>
                                        </p:tgtEl>
                                        <p:attrNameLst>
                                          <p:attrName>style.visibility</p:attrName>
                                        </p:attrNameLst>
                                      </p:cBhvr>
                                      <p:to>
                                        <p:strVal val="visible"/>
                                      </p:to>
                                    </p:set>
                                    <p:animEffect transition="in" filter="wheel(1)">
                                      <p:cBhvr>
                                        <p:cTn id="7" dur="2000"/>
                                        <p:tgtEl>
                                          <p:spTgt spid="90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903"/>
                                        </p:tgtEl>
                                        <p:attrNameLst>
                                          <p:attrName>style.visibility</p:attrName>
                                        </p:attrNameLst>
                                      </p:cBhvr>
                                      <p:to>
                                        <p:strVal val="visible"/>
                                      </p:to>
                                    </p:set>
                                    <p:animEffect transition="in" filter="fade">
                                      <p:cBhvr>
                                        <p:cTn id="12" dur="1000"/>
                                        <p:tgtEl>
                                          <p:spTgt spid="903"/>
                                        </p:tgtEl>
                                      </p:cBhvr>
                                    </p:animEffect>
                                    <p:anim calcmode="lin" valueType="num">
                                      <p:cBhvr>
                                        <p:cTn id="13" dur="1000" fill="hold"/>
                                        <p:tgtEl>
                                          <p:spTgt spid="903"/>
                                        </p:tgtEl>
                                        <p:attrNameLst>
                                          <p:attrName>ppt_x</p:attrName>
                                        </p:attrNameLst>
                                      </p:cBhvr>
                                      <p:tavLst>
                                        <p:tav tm="0">
                                          <p:val>
                                            <p:strVal val="#ppt_x"/>
                                          </p:val>
                                        </p:tav>
                                        <p:tav tm="100000">
                                          <p:val>
                                            <p:strVal val="#ppt_x"/>
                                          </p:val>
                                        </p:tav>
                                      </p:tavLst>
                                    </p:anim>
                                    <p:anim calcmode="lin" valueType="num">
                                      <p:cBhvr>
                                        <p:cTn id="14" dur="1000" fill="hold"/>
                                        <p:tgtEl>
                                          <p:spTgt spid="903"/>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904">
                                            <p:txEl>
                                              <p:pRg st="0" end="0"/>
                                            </p:txEl>
                                          </p:spTgt>
                                        </p:tgtEl>
                                        <p:attrNameLst>
                                          <p:attrName>style.visibility</p:attrName>
                                        </p:attrNameLst>
                                      </p:cBhvr>
                                      <p:to>
                                        <p:strVal val="visible"/>
                                      </p:to>
                                    </p:set>
                                    <p:anim calcmode="lin" valueType="num">
                                      <p:cBhvr additive="base">
                                        <p:cTn id="19" dur="500" fill="hold"/>
                                        <p:tgtEl>
                                          <p:spTgt spid="904">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90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3" grpId="0"/>
      <p:bldP spid="904"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80"/>
        <p:cNvGrpSpPr/>
        <p:nvPr/>
      </p:nvGrpSpPr>
      <p:grpSpPr>
        <a:xfrm>
          <a:off x="0" y="0"/>
          <a:ext cx="0" cy="0"/>
          <a:chOff x="0" y="0"/>
          <a:chExt cx="0" cy="0"/>
        </a:xfrm>
      </p:grpSpPr>
      <p:pic>
        <p:nvPicPr>
          <p:cNvPr id="881" name="Google Shape;881;p55"/>
          <p:cNvPicPr preferRelativeResize="0">
            <a:picLocks noGrp="1"/>
          </p:cNvPicPr>
          <p:nvPr>
            <p:ph type="pic" idx="2"/>
          </p:nvPr>
        </p:nvPicPr>
        <p:blipFill rotWithShape="1">
          <a:blip r:embed="rId3">
            <a:alphaModFix amt="50000"/>
            <a:extLst>
              <a:ext uri="{BEBA8EAE-BF5A-486C-A8C5-ECC9F3942E4B}">
                <a14:imgProps xmlns:a14="http://schemas.microsoft.com/office/drawing/2010/main">
                  <a14:imgLayer r:embed="rId4">
                    <a14:imgEffect>
                      <a14:artisticTexturizer/>
                    </a14:imgEffect>
                  </a14:imgLayer>
                </a14:imgProps>
              </a:ext>
            </a:extLst>
          </a:blip>
          <a:srcRect/>
          <a:stretch/>
        </p:blipFill>
        <p:spPr>
          <a:xfrm>
            <a:off x="0" y="-25"/>
            <a:ext cx="9144003" cy="5143501"/>
          </a:xfrm>
          <a:prstGeom prst="rect">
            <a:avLst/>
          </a:prstGeom>
        </p:spPr>
      </p:pic>
      <p:grpSp>
        <p:nvGrpSpPr>
          <p:cNvPr id="883" name="Google Shape;883;p55"/>
          <p:cNvGrpSpPr/>
          <p:nvPr/>
        </p:nvGrpSpPr>
        <p:grpSpPr>
          <a:xfrm>
            <a:off x="8449477" y="127221"/>
            <a:ext cx="571541" cy="4889059"/>
            <a:chOff x="8449477" y="127221"/>
            <a:chExt cx="571541" cy="4889059"/>
          </a:xfrm>
        </p:grpSpPr>
        <p:grpSp>
          <p:nvGrpSpPr>
            <p:cNvPr id="884" name="Google Shape;884;p55"/>
            <p:cNvGrpSpPr/>
            <p:nvPr/>
          </p:nvGrpSpPr>
          <p:grpSpPr>
            <a:xfrm>
              <a:off x="8449477" y="4829923"/>
              <a:ext cx="571528" cy="186357"/>
              <a:chOff x="3579050" y="4124150"/>
              <a:chExt cx="1822475" cy="594250"/>
            </a:xfrm>
          </p:grpSpPr>
          <p:sp>
            <p:nvSpPr>
              <p:cNvPr id="885" name="Google Shape;885;p55"/>
              <p:cNvSpPr/>
              <p:nvPr/>
            </p:nvSpPr>
            <p:spPr>
              <a:xfrm>
                <a:off x="3579050" y="4124150"/>
                <a:ext cx="1822475" cy="167950"/>
              </a:xfrm>
              <a:custGeom>
                <a:avLst/>
                <a:gdLst/>
                <a:ahLst/>
                <a:cxnLst/>
                <a:rect l="l" t="t" r="r" b="b"/>
                <a:pathLst>
                  <a:path w="72899" h="6718" extrusionOk="0">
                    <a:moveTo>
                      <a:pt x="1402" y="1"/>
                    </a:moveTo>
                    <a:cubicBezTo>
                      <a:pt x="628" y="1"/>
                      <a:pt x="0" y="628"/>
                      <a:pt x="0" y="1381"/>
                    </a:cubicBezTo>
                    <a:cubicBezTo>
                      <a:pt x="0" y="2135"/>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62"/>
                      <a:pt x="72270" y="3955"/>
                      <a:pt x="71517" y="3955"/>
                    </a:cubicBezTo>
                    <a:cubicBezTo>
                      <a:pt x="69508" y="3955"/>
                      <a:pt x="68567" y="3223"/>
                      <a:pt x="67353" y="2281"/>
                    </a:cubicBezTo>
                    <a:cubicBezTo>
                      <a:pt x="65993" y="1193"/>
                      <a:pt x="64487" y="1"/>
                      <a:pt x="61495" y="1"/>
                    </a:cubicBezTo>
                    <a:cubicBezTo>
                      <a:pt x="58524" y="1"/>
                      <a:pt x="56975" y="1193"/>
                      <a:pt x="55636" y="2281"/>
                    </a:cubicBezTo>
                    <a:cubicBezTo>
                      <a:pt x="54464" y="3223"/>
                      <a:pt x="53523" y="3955"/>
                      <a:pt x="51472" y="3955"/>
                    </a:cubicBezTo>
                    <a:cubicBezTo>
                      <a:pt x="49464" y="3955"/>
                      <a:pt x="48522" y="3223"/>
                      <a:pt x="47329" y="2281"/>
                    </a:cubicBezTo>
                    <a:cubicBezTo>
                      <a:pt x="45969" y="1193"/>
                      <a:pt x="44442" y="1"/>
                      <a:pt x="41471" y="1"/>
                    </a:cubicBezTo>
                    <a:cubicBezTo>
                      <a:pt x="38479" y="1"/>
                      <a:pt x="36930" y="1193"/>
                      <a:pt x="35612" y="2281"/>
                    </a:cubicBezTo>
                    <a:cubicBezTo>
                      <a:pt x="34420" y="3223"/>
                      <a:pt x="33478" y="3955"/>
                      <a:pt x="31448" y="3955"/>
                    </a:cubicBezTo>
                    <a:cubicBezTo>
                      <a:pt x="29440" y="3955"/>
                      <a:pt x="28498" y="3223"/>
                      <a:pt x="27285" y="2281"/>
                    </a:cubicBezTo>
                    <a:cubicBezTo>
                      <a:pt x="25925" y="1193"/>
                      <a:pt x="24418" y="1"/>
                      <a:pt x="21426" y="1"/>
                    </a:cubicBezTo>
                    <a:cubicBezTo>
                      <a:pt x="18455" y="1"/>
                      <a:pt x="16907" y="1193"/>
                      <a:pt x="15567" y="2281"/>
                    </a:cubicBezTo>
                    <a:cubicBezTo>
                      <a:pt x="14396" y="3223"/>
                      <a:pt x="13454" y="3955"/>
                      <a:pt x="11404" y="3955"/>
                    </a:cubicBezTo>
                    <a:cubicBezTo>
                      <a:pt x="9395" y="3955"/>
                      <a:pt x="8453" y="3223"/>
                      <a:pt x="7261" y="2281"/>
                    </a:cubicBezTo>
                    <a:cubicBezTo>
                      <a:pt x="5901" y="1193"/>
                      <a:pt x="4373" y="1"/>
                      <a:pt x="1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5"/>
              <p:cNvSpPr/>
              <p:nvPr/>
            </p:nvSpPr>
            <p:spPr>
              <a:xfrm>
                <a:off x="3579050" y="4337050"/>
                <a:ext cx="1822475" cy="167925"/>
              </a:xfrm>
              <a:custGeom>
                <a:avLst/>
                <a:gdLst/>
                <a:ahLst/>
                <a:cxnLst/>
                <a:rect l="l" t="t" r="r" b="b"/>
                <a:pathLst>
                  <a:path w="72899" h="6717" extrusionOk="0">
                    <a:moveTo>
                      <a:pt x="1402" y="0"/>
                    </a:moveTo>
                    <a:cubicBezTo>
                      <a:pt x="628" y="0"/>
                      <a:pt x="0" y="628"/>
                      <a:pt x="0" y="1381"/>
                    </a:cubicBezTo>
                    <a:cubicBezTo>
                      <a:pt x="0" y="2156"/>
                      <a:pt x="628" y="2783"/>
                      <a:pt x="1402" y="2783"/>
                    </a:cubicBezTo>
                    <a:cubicBezTo>
                      <a:pt x="3411" y="2783"/>
                      <a:pt x="4352" y="3516"/>
                      <a:pt x="5545" y="4457"/>
                    </a:cubicBezTo>
                    <a:cubicBezTo>
                      <a:pt x="6905" y="5524"/>
                      <a:pt x="8432" y="6717"/>
                      <a:pt x="11404" y="6717"/>
                    </a:cubicBezTo>
                    <a:cubicBezTo>
                      <a:pt x="14396" y="6717"/>
                      <a:pt x="15944" y="5524"/>
                      <a:pt x="17262" y="4457"/>
                    </a:cubicBezTo>
                    <a:cubicBezTo>
                      <a:pt x="18455" y="3516"/>
                      <a:pt x="19396" y="2783"/>
                      <a:pt x="21426" y="2783"/>
                    </a:cubicBezTo>
                    <a:cubicBezTo>
                      <a:pt x="23435" y="2783"/>
                      <a:pt x="24376" y="3516"/>
                      <a:pt x="25590" y="4457"/>
                    </a:cubicBezTo>
                    <a:cubicBezTo>
                      <a:pt x="26950" y="5524"/>
                      <a:pt x="28456" y="6717"/>
                      <a:pt x="31448" y="6717"/>
                    </a:cubicBezTo>
                    <a:cubicBezTo>
                      <a:pt x="34420" y="6717"/>
                      <a:pt x="35968" y="5524"/>
                      <a:pt x="37307" y="4457"/>
                    </a:cubicBezTo>
                    <a:cubicBezTo>
                      <a:pt x="38479" y="3516"/>
                      <a:pt x="39420" y="2783"/>
                      <a:pt x="41471" y="2783"/>
                    </a:cubicBezTo>
                    <a:cubicBezTo>
                      <a:pt x="43480" y="2783"/>
                      <a:pt x="44421" y="3516"/>
                      <a:pt x="45614" y="4457"/>
                    </a:cubicBezTo>
                    <a:cubicBezTo>
                      <a:pt x="46974" y="5524"/>
                      <a:pt x="48501" y="6717"/>
                      <a:pt x="51472" y="6717"/>
                    </a:cubicBezTo>
                    <a:cubicBezTo>
                      <a:pt x="54464" y="6717"/>
                      <a:pt x="56013" y="5524"/>
                      <a:pt x="57331" y="4457"/>
                    </a:cubicBezTo>
                    <a:cubicBezTo>
                      <a:pt x="58524" y="3516"/>
                      <a:pt x="59465" y="2783"/>
                      <a:pt x="61495" y="2783"/>
                    </a:cubicBezTo>
                    <a:cubicBezTo>
                      <a:pt x="63503" y="2783"/>
                      <a:pt x="64445" y="3516"/>
                      <a:pt x="65659" y="4457"/>
                    </a:cubicBezTo>
                    <a:cubicBezTo>
                      <a:pt x="67019" y="5524"/>
                      <a:pt x="68525" y="6717"/>
                      <a:pt x="71517" y="6717"/>
                    </a:cubicBezTo>
                    <a:cubicBezTo>
                      <a:pt x="72270" y="6717"/>
                      <a:pt x="72898" y="6089"/>
                      <a:pt x="72898" y="5336"/>
                    </a:cubicBezTo>
                    <a:cubicBezTo>
                      <a:pt x="72898" y="4583"/>
                      <a:pt x="72270" y="3955"/>
                      <a:pt x="71517" y="3955"/>
                    </a:cubicBezTo>
                    <a:cubicBezTo>
                      <a:pt x="69508" y="3955"/>
                      <a:pt x="68567" y="3223"/>
                      <a:pt x="67353" y="2281"/>
                    </a:cubicBezTo>
                    <a:cubicBezTo>
                      <a:pt x="65993" y="1214"/>
                      <a:pt x="64487" y="0"/>
                      <a:pt x="61495" y="0"/>
                    </a:cubicBezTo>
                    <a:cubicBezTo>
                      <a:pt x="58524" y="0"/>
                      <a:pt x="56975" y="1214"/>
                      <a:pt x="55636" y="2281"/>
                    </a:cubicBezTo>
                    <a:cubicBezTo>
                      <a:pt x="54464" y="3223"/>
                      <a:pt x="53523" y="3955"/>
                      <a:pt x="51472" y="3955"/>
                    </a:cubicBezTo>
                    <a:cubicBezTo>
                      <a:pt x="49464" y="3955"/>
                      <a:pt x="48522" y="3223"/>
                      <a:pt x="47329" y="2281"/>
                    </a:cubicBezTo>
                    <a:cubicBezTo>
                      <a:pt x="45969" y="1214"/>
                      <a:pt x="44442" y="0"/>
                      <a:pt x="41471" y="0"/>
                    </a:cubicBezTo>
                    <a:cubicBezTo>
                      <a:pt x="38479" y="0"/>
                      <a:pt x="36930" y="1214"/>
                      <a:pt x="35612" y="2281"/>
                    </a:cubicBezTo>
                    <a:cubicBezTo>
                      <a:pt x="34420" y="3223"/>
                      <a:pt x="33478" y="3955"/>
                      <a:pt x="31448" y="3955"/>
                    </a:cubicBezTo>
                    <a:cubicBezTo>
                      <a:pt x="29440" y="3955"/>
                      <a:pt x="28498" y="3223"/>
                      <a:pt x="27285" y="2281"/>
                    </a:cubicBezTo>
                    <a:cubicBezTo>
                      <a:pt x="25925" y="1214"/>
                      <a:pt x="24418" y="0"/>
                      <a:pt x="21426" y="0"/>
                    </a:cubicBezTo>
                    <a:cubicBezTo>
                      <a:pt x="18455" y="0"/>
                      <a:pt x="16907" y="1214"/>
                      <a:pt x="15567" y="2281"/>
                    </a:cubicBezTo>
                    <a:cubicBezTo>
                      <a:pt x="14396" y="3223"/>
                      <a:pt x="13454" y="3955"/>
                      <a:pt x="11404" y="3955"/>
                    </a:cubicBezTo>
                    <a:cubicBezTo>
                      <a:pt x="9395" y="3955"/>
                      <a:pt x="8453" y="3223"/>
                      <a:pt x="7261" y="2281"/>
                    </a:cubicBezTo>
                    <a:cubicBezTo>
                      <a:pt x="5901" y="1214"/>
                      <a:pt x="4373" y="0"/>
                      <a:pt x="14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5"/>
              <p:cNvSpPr/>
              <p:nvPr/>
            </p:nvSpPr>
            <p:spPr>
              <a:xfrm>
                <a:off x="3579050" y="4550475"/>
                <a:ext cx="1822475" cy="167925"/>
              </a:xfrm>
              <a:custGeom>
                <a:avLst/>
                <a:gdLst/>
                <a:ahLst/>
                <a:cxnLst/>
                <a:rect l="l" t="t" r="r" b="b"/>
                <a:pathLst>
                  <a:path w="72899" h="6717" extrusionOk="0">
                    <a:moveTo>
                      <a:pt x="1402" y="0"/>
                    </a:moveTo>
                    <a:cubicBezTo>
                      <a:pt x="628" y="0"/>
                      <a:pt x="0" y="628"/>
                      <a:pt x="0" y="1381"/>
                    </a:cubicBezTo>
                    <a:cubicBezTo>
                      <a:pt x="0" y="2134"/>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41"/>
                      <a:pt x="72270" y="3955"/>
                      <a:pt x="71517" y="3955"/>
                    </a:cubicBezTo>
                    <a:cubicBezTo>
                      <a:pt x="69508" y="3955"/>
                      <a:pt x="68567" y="3223"/>
                      <a:pt x="67353" y="2281"/>
                    </a:cubicBezTo>
                    <a:cubicBezTo>
                      <a:pt x="65993" y="1193"/>
                      <a:pt x="64487" y="0"/>
                      <a:pt x="61495" y="0"/>
                    </a:cubicBezTo>
                    <a:cubicBezTo>
                      <a:pt x="58524" y="0"/>
                      <a:pt x="56975" y="1193"/>
                      <a:pt x="55636" y="2281"/>
                    </a:cubicBezTo>
                    <a:cubicBezTo>
                      <a:pt x="54464" y="3223"/>
                      <a:pt x="53523" y="3955"/>
                      <a:pt x="51472" y="3955"/>
                    </a:cubicBezTo>
                    <a:cubicBezTo>
                      <a:pt x="49464" y="3955"/>
                      <a:pt x="48522" y="3223"/>
                      <a:pt x="47329" y="2281"/>
                    </a:cubicBezTo>
                    <a:cubicBezTo>
                      <a:pt x="45969" y="1193"/>
                      <a:pt x="44442" y="0"/>
                      <a:pt x="41471" y="0"/>
                    </a:cubicBezTo>
                    <a:cubicBezTo>
                      <a:pt x="38479" y="0"/>
                      <a:pt x="36930" y="1193"/>
                      <a:pt x="35612" y="2281"/>
                    </a:cubicBezTo>
                    <a:cubicBezTo>
                      <a:pt x="34420" y="3223"/>
                      <a:pt x="33478" y="3955"/>
                      <a:pt x="31448" y="3955"/>
                    </a:cubicBezTo>
                    <a:cubicBezTo>
                      <a:pt x="29440" y="3955"/>
                      <a:pt x="28498" y="3223"/>
                      <a:pt x="27285" y="2281"/>
                    </a:cubicBezTo>
                    <a:cubicBezTo>
                      <a:pt x="25925" y="1193"/>
                      <a:pt x="24418" y="0"/>
                      <a:pt x="21426" y="0"/>
                    </a:cubicBezTo>
                    <a:cubicBezTo>
                      <a:pt x="18455" y="0"/>
                      <a:pt x="16907" y="1193"/>
                      <a:pt x="15567" y="2281"/>
                    </a:cubicBezTo>
                    <a:cubicBezTo>
                      <a:pt x="14396" y="3223"/>
                      <a:pt x="13454" y="3955"/>
                      <a:pt x="11404" y="3955"/>
                    </a:cubicBezTo>
                    <a:cubicBezTo>
                      <a:pt x="9395" y="3955"/>
                      <a:pt x="8453" y="3223"/>
                      <a:pt x="7261" y="2281"/>
                    </a:cubicBezTo>
                    <a:cubicBezTo>
                      <a:pt x="5901" y="1193"/>
                      <a:pt x="4373" y="0"/>
                      <a:pt x="14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55"/>
            <p:cNvGrpSpPr/>
            <p:nvPr/>
          </p:nvGrpSpPr>
          <p:grpSpPr>
            <a:xfrm>
              <a:off x="8755971" y="127221"/>
              <a:ext cx="265047" cy="264914"/>
              <a:chOff x="4300375" y="2891750"/>
              <a:chExt cx="1101150" cy="1100600"/>
            </a:xfrm>
          </p:grpSpPr>
          <p:sp>
            <p:nvSpPr>
              <p:cNvPr id="889" name="Google Shape;889;p55"/>
              <p:cNvSpPr/>
              <p:nvPr/>
            </p:nvSpPr>
            <p:spPr>
              <a:xfrm>
                <a:off x="4300375" y="3407525"/>
                <a:ext cx="302900" cy="69075"/>
              </a:xfrm>
              <a:custGeom>
                <a:avLst/>
                <a:gdLst/>
                <a:ahLst/>
                <a:cxnLst/>
                <a:rect l="l" t="t" r="r" b="b"/>
                <a:pathLst>
                  <a:path w="12116" h="2763" extrusionOk="0">
                    <a:moveTo>
                      <a:pt x="1382" y="0"/>
                    </a:moveTo>
                    <a:cubicBezTo>
                      <a:pt x="629" y="0"/>
                      <a:pt x="1" y="628"/>
                      <a:pt x="1" y="1381"/>
                    </a:cubicBezTo>
                    <a:cubicBezTo>
                      <a:pt x="1" y="2134"/>
                      <a:pt x="608" y="2762"/>
                      <a:pt x="1382" y="2762"/>
                    </a:cubicBezTo>
                    <a:lnTo>
                      <a:pt x="10735" y="2762"/>
                    </a:lnTo>
                    <a:cubicBezTo>
                      <a:pt x="11488" y="2762"/>
                      <a:pt x="12116" y="2134"/>
                      <a:pt x="12116" y="1381"/>
                    </a:cubicBezTo>
                    <a:cubicBezTo>
                      <a:pt x="12116" y="628"/>
                      <a:pt x="11488" y="0"/>
                      <a:pt x="107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5"/>
              <p:cNvSpPr/>
              <p:nvPr/>
            </p:nvSpPr>
            <p:spPr>
              <a:xfrm>
                <a:off x="5098625" y="3407525"/>
                <a:ext cx="302900" cy="69075"/>
              </a:xfrm>
              <a:custGeom>
                <a:avLst/>
                <a:gdLst/>
                <a:ahLst/>
                <a:cxnLst/>
                <a:rect l="l" t="t" r="r" b="b"/>
                <a:pathLst>
                  <a:path w="12116" h="2763" extrusionOk="0">
                    <a:moveTo>
                      <a:pt x="1402" y="0"/>
                    </a:moveTo>
                    <a:cubicBezTo>
                      <a:pt x="628" y="0"/>
                      <a:pt x="0" y="628"/>
                      <a:pt x="0" y="1381"/>
                    </a:cubicBezTo>
                    <a:cubicBezTo>
                      <a:pt x="0" y="2134"/>
                      <a:pt x="628" y="2762"/>
                      <a:pt x="1402" y="2762"/>
                    </a:cubicBezTo>
                    <a:lnTo>
                      <a:pt x="10734" y="2762"/>
                    </a:lnTo>
                    <a:cubicBezTo>
                      <a:pt x="11487" y="2762"/>
                      <a:pt x="12115" y="2134"/>
                      <a:pt x="12115" y="1381"/>
                    </a:cubicBezTo>
                    <a:cubicBezTo>
                      <a:pt x="12115" y="628"/>
                      <a:pt x="11487" y="0"/>
                      <a:pt x="107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5"/>
              <p:cNvSpPr/>
              <p:nvPr/>
            </p:nvSpPr>
            <p:spPr>
              <a:xfrm>
                <a:off x="5015975" y="3610225"/>
                <a:ext cx="155375" cy="149875"/>
              </a:xfrm>
              <a:custGeom>
                <a:avLst/>
                <a:gdLst/>
                <a:ahLst/>
                <a:cxnLst/>
                <a:rect l="l" t="t" r="r" b="b"/>
                <a:pathLst>
                  <a:path w="6215" h="5995" extrusionOk="0">
                    <a:moveTo>
                      <a:pt x="1507" y="0"/>
                    </a:moveTo>
                    <a:cubicBezTo>
                      <a:pt x="1156" y="0"/>
                      <a:pt x="806" y="136"/>
                      <a:pt x="544" y="408"/>
                    </a:cubicBezTo>
                    <a:cubicBezTo>
                      <a:pt x="0" y="973"/>
                      <a:pt x="0" y="1831"/>
                      <a:pt x="544" y="2375"/>
                    </a:cubicBezTo>
                    <a:lnTo>
                      <a:pt x="3725" y="5576"/>
                    </a:lnTo>
                    <a:cubicBezTo>
                      <a:pt x="3997" y="5827"/>
                      <a:pt x="4353" y="5995"/>
                      <a:pt x="4708" y="5995"/>
                    </a:cubicBezTo>
                    <a:cubicBezTo>
                      <a:pt x="5043" y="5995"/>
                      <a:pt x="5399" y="5848"/>
                      <a:pt x="5671" y="5576"/>
                    </a:cubicBezTo>
                    <a:cubicBezTo>
                      <a:pt x="6215" y="5011"/>
                      <a:pt x="6215" y="4153"/>
                      <a:pt x="5671" y="3609"/>
                    </a:cubicBezTo>
                    <a:lnTo>
                      <a:pt x="2469" y="408"/>
                    </a:lnTo>
                    <a:cubicBezTo>
                      <a:pt x="2208" y="136"/>
                      <a:pt x="1857" y="0"/>
                      <a:pt x="15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5"/>
              <p:cNvSpPr/>
              <p:nvPr/>
            </p:nvSpPr>
            <p:spPr>
              <a:xfrm>
                <a:off x="4816150" y="3701500"/>
                <a:ext cx="69600" cy="290850"/>
              </a:xfrm>
              <a:custGeom>
                <a:avLst/>
                <a:gdLst/>
                <a:ahLst/>
                <a:cxnLst/>
                <a:rect l="l" t="t" r="r" b="b"/>
                <a:pathLst>
                  <a:path w="2784" h="11634" extrusionOk="0">
                    <a:moveTo>
                      <a:pt x="1382" y="0"/>
                    </a:moveTo>
                    <a:cubicBezTo>
                      <a:pt x="628" y="0"/>
                      <a:pt x="1" y="628"/>
                      <a:pt x="1" y="1402"/>
                    </a:cubicBezTo>
                    <a:lnTo>
                      <a:pt x="1" y="10253"/>
                    </a:lnTo>
                    <a:cubicBezTo>
                      <a:pt x="1" y="11006"/>
                      <a:pt x="628" y="11634"/>
                      <a:pt x="1382" y="11634"/>
                    </a:cubicBezTo>
                    <a:cubicBezTo>
                      <a:pt x="2156" y="11634"/>
                      <a:pt x="2783" y="11006"/>
                      <a:pt x="2783" y="10253"/>
                    </a:cubicBezTo>
                    <a:lnTo>
                      <a:pt x="2783" y="1402"/>
                    </a:lnTo>
                    <a:cubicBezTo>
                      <a:pt x="2783" y="628"/>
                      <a:pt x="2156" y="0"/>
                      <a:pt x="1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5"/>
              <p:cNvSpPr/>
              <p:nvPr/>
            </p:nvSpPr>
            <p:spPr>
              <a:xfrm>
                <a:off x="4530025" y="3610225"/>
                <a:ext cx="155375" cy="149875"/>
              </a:xfrm>
              <a:custGeom>
                <a:avLst/>
                <a:gdLst/>
                <a:ahLst/>
                <a:cxnLst/>
                <a:rect l="l" t="t" r="r" b="b"/>
                <a:pathLst>
                  <a:path w="6215" h="5995" extrusionOk="0">
                    <a:moveTo>
                      <a:pt x="4716" y="0"/>
                    </a:moveTo>
                    <a:cubicBezTo>
                      <a:pt x="4368" y="0"/>
                      <a:pt x="4018" y="136"/>
                      <a:pt x="3746" y="408"/>
                    </a:cubicBezTo>
                    <a:lnTo>
                      <a:pt x="544" y="3609"/>
                    </a:lnTo>
                    <a:cubicBezTo>
                      <a:pt x="0" y="4153"/>
                      <a:pt x="0" y="5011"/>
                      <a:pt x="544" y="5576"/>
                    </a:cubicBezTo>
                    <a:cubicBezTo>
                      <a:pt x="795" y="5827"/>
                      <a:pt x="1172" y="5995"/>
                      <a:pt x="1507" y="5995"/>
                    </a:cubicBezTo>
                    <a:cubicBezTo>
                      <a:pt x="1883" y="5995"/>
                      <a:pt x="2218" y="5848"/>
                      <a:pt x="2490" y="5576"/>
                    </a:cubicBezTo>
                    <a:lnTo>
                      <a:pt x="5671" y="2375"/>
                    </a:lnTo>
                    <a:cubicBezTo>
                      <a:pt x="6215" y="1831"/>
                      <a:pt x="6215" y="973"/>
                      <a:pt x="5671" y="408"/>
                    </a:cubicBezTo>
                    <a:cubicBezTo>
                      <a:pt x="5409" y="136"/>
                      <a:pt x="5064" y="0"/>
                      <a:pt x="4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5"/>
              <p:cNvSpPr/>
              <p:nvPr/>
            </p:nvSpPr>
            <p:spPr>
              <a:xfrm>
                <a:off x="4626275" y="3218150"/>
                <a:ext cx="448825" cy="448850"/>
              </a:xfrm>
              <a:custGeom>
                <a:avLst/>
                <a:gdLst/>
                <a:ahLst/>
                <a:cxnLst/>
                <a:rect l="l" t="t" r="r" b="b"/>
                <a:pathLst>
                  <a:path w="17953" h="17954" extrusionOk="0">
                    <a:moveTo>
                      <a:pt x="8977" y="2763"/>
                    </a:moveTo>
                    <a:cubicBezTo>
                      <a:pt x="12408" y="2763"/>
                      <a:pt x="15191" y="5567"/>
                      <a:pt x="15191" y="8956"/>
                    </a:cubicBezTo>
                    <a:cubicBezTo>
                      <a:pt x="15191" y="12388"/>
                      <a:pt x="12387" y="15150"/>
                      <a:pt x="8977" y="15150"/>
                    </a:cubicBezTo>
                    <a:cubicBezTo>
                      <a:pt x="5566" y="15150"/>
                      <a:pt x="2783" y="12367"/>
                      <a:pt x="2783" y="8956"/>
                    </a:cubicBezTo>
                    <a:cubicBezTo>
                      <a:pt x="2762" y="5525"/>
                      <a:pt x="5566" y="2763"/>
                      <a:pt x="8977" y="2763"/>
                    </a:cubicBezTo>
                    <a:close/>
                    <a:moveTo>
                      <a:pt x="8977" y="1"/>
                    </a:moveTo>
                    <a:cubicBezTo>
                      <a:pt x="4039" y="1"/>
                      <a:pt x="0" y="4039"/>
                      <a:pt x="0" y="8977"/>
                    </a:cubicBezTo>
                    <a:cubicBezTo>
                      <a:pt x="0" y="13936"/>
                      <a:pt x="4018" y="17953"/>
                      <a:pt x="8977" y="17953"/>
                    </a:cubicBezTo>
                    <a:cubicBezTo>
                      <a:pt x="13935" y="17953"/>
                      <a:pt x="17953" y="13936"/>
                      <a:pt x="17953" y="8977"/>
                    </a:cubicBezTo>
                    <a:cubicBezTo>
                      <a:pt x="17953" y="4039"/>
                      <a:pt x="13935" y="1"/>
                      <a:pt x="8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5"/>
              <p:cNvSpPr/>
              <p:nvPr/>
            </p:nvSpPr>
            <p:spPr>
              <a:xfrm>
                <a:off x="4529500" y="3124400"/>
                <a:ext cx="155900" cy="149750"/>
              </a:xfrm>
              <a:custGeom>
                <a:avLst/>
                <a:gdLst/>
                <a:ahLst/>
                <a:cxnLst/>
                <a:rect l="l" t="t" r="r" b="b"/>
                <a:pathLst>
                  <a:path w="6236" h="5990" extrusionOk="0">
                    <a:moveTo>
                      <a:pt x="1520" y="0"/>
                    </a:moveTo>
                    <a:cubicBezTo>
                      <a:pt x="1167" y="0"/>
                      <a:pt x="816" y="142"/>
                      <a:pt x="544" y="424"/>
                    </a:cubicBezTo>
                    <a:cubicBezTo>
                      <a:pt x="0" y="968"/>
                      <a:pt x="0" y="1826"/>
                      <a:pt x="544" y="2370"/>
                    </a:cubicBezTo>
                    <a:lnTo>
                      <a:pt x="3767" y="5571"/>
                    </a:lnTo>
                    <a:cubicBezTo>
                      <a:pt x="4018" y="5822"/>
                      <a:pt x="4394" y="5990"/>
                      <a:pt x="4729" y="5990"/>
                    </a:cubicBezTo>
                    <a:cubicBezTo>
                      <a:pt x="5085" y="5990"/>
                      <a:pt x="5441" y="5864"/>
                      <a:pt x="5692" y="5571"/>
                    </a:cubicBezTo>
                    <a:cubicBezTo>
                      <a:pt x="6236" y="5027"/>
                      <a:pt x="6236" y="4148"/>
                      <a:pt x="5692" y="3604"/>
                    </a:cubicBezTo>
                    <a:lnTo>
                      <a:pt x="2511" y="424"/>
                    </a:lnTo>
                    <a:cubicBezTo>
                      <a:pt x="2229" y="142"/>
                      <a:pt x="1873" y="0"/>
                      <a:pt x="15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5"/>
              <p:cNvSpPr/>
              <p:nvPr/>
            </p:nvSpPr>
            <p:spPr>
              <a:xfrm>
                <a:off x="4816150" y="2891750"/>
                <a:ext cx="69600" cy="290875"/>
              </a:xfrm>
              <a:custGeom>
                <a:avLst/>
                <a:gdLst/>
                <a:ahLst/>
                <a:cxnLst/>
                <a:rect l="l" t="t" r="r" b="b"/>
                <a:pathLst>
                  <a:path w="2784" h="11635" extrusionOk="0">
                    <a:moveTo>
                      <a:pt x="1382" y="1"/>
                    </a:moveTo>
                    <a:cubicBezTo>
                      <a:pt x="628" y="1"/>
                      <a:pt x="1" y="628"/>
                      <a:pt x="1" y="1381"/>
                    </a:cubicBezTo>
                    <a:lnTo>
                      <a:pt x="1" y="10253"/>
                    </a:lnTo>
                    <a:cubicBezTo>
                      <a:pt x="1" y="11006"/>
                      <a:pt x="628" y="11634"/>
                      <a:pt x="1382" y="11634"/>
                    </a:cubicBezTo>
                    <a:cubicBezTo>
                      <a:pt x="2156" y="11634"/>
                      <a:pt x="2783" y="11006"/>
                      <a:pt x="2783" y="10253"/>
                    </a:cubicBezTo>
                    <a:lnTo>
                      <a:pt x="2783" y="1381"/>
                    </a:lnTo>
                    <a:cubicBezTo>
                      <a:pt x="2783" y="628"/>
                      <a:pt x="2156" y="1"/>
                      <a:pt x="13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5"/>
              <p:cNvSpPr/>
              <p:nvPr/>
            </p:nvSpPr>
            <p:spPr>
              <a:xfrm>
                <a:off x="5014925" y="3124400"/>
                <a:ext cx="156425" cy="149750"/>
              </a:xfrm>
              <a:custGeom>
                <a:avLst/>
                <a:gdLst/>
                <a:ahLst/>
                <a:cxnLst/>
                <a:rect l="l" t="t" r="r" b="b"/>
                <a:pathLst>
                  <a:path w="6257" h="5990" extrusionOk="0">
                    <a:moveTo>
                      <a:pt x="4729" y="0"/>
                    </a:moveTo>
                    <a:cubicBezTo>
                      <a:pt x="4374" y="0"/>
                      <a:pt x="4018" y="142"/>
                      <a:pt x="3746" y="424"/>
                    </a:cubicBezTo>
                    <a:lnTo>
                      <a:pt x="565" y="3604"/>
                    </a:lnTo>
                    <a:cubicBezTo>
                      <a:pt x="1" y="4148"/>
                      <a:pt x="1" y="5027"/>
                      <a:pt x="565" y="5571"/>
                    </a:cubicBezTo>
                    <a:cubicBezTo>
                      <a:pt x="837" y="5864"/>
                      <a:pt x="1214" y="5990"/>
                      <a:pt x="1549" y="5990"/>
                    </a:cubicBezTo>
                    <a:cubicBezTo>
                      <a:pt x="1905" y="5990"/>
                      <a:pt x="2260" y="5864"/>
                      <a:pt x="2511" y="5571"/>
                    </a:cubicBezTo>
                    <a:lnTo>
                      <a:pt x="5713" y="2370"/>
                    </a:lnTo>
                    <a:cubicBezTo>
                      <a:pt x="6257" y="1826"/>
                      <a:pt x="6257" y="968"/>
                      <a:pt x="5713" y="424"/>
                    </a:cubicBezTo>
                    <a:cubicBezTo>
                      <a:pt x="5441" y="142"/>
                      <a:pt x="5085" y="0"/>
                      <a:pt x="47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 name="TextBox 3">
            <a:extLst>
              <a:ext uri="{FF2B5EF4-FFF2-40B4-BE49-F238E27FC236}">
                <a16:creationId xmlns:a16="http://schemas.microsoft.com/office/drawing/2014/main" id="{B287F650-6191-C593-0C0A-37545D0F3BF2}"/>
              </a:ext>
            </a:extLst>
          </p:cNvPr>
          <p:cNvSpPr txBox="1"/>
          <p:nvPr/>
        </p:nvSpPr>
        <p:spPr>
          <a:xfrm>
            <a:off x="1092819" y="392135"/>
            <a:ext cx="6371064" cy="1631216"/>
          </a:xfrm>
          <a:prstGeom prst="rect">
            <a:avLst/>
          </a:prstGeom>
          <a:noFill/>
        </p:spPr>
        <p:txBody>
          <a:bodyPr wrap="square" rtlCol="0">
            <a:spAutoFit/>
          </a:bodyPr>
          <a:lstStyle/>
          <a:p>
            <a:r>
              <a:rPr lang="en-IN" sz="10000" b="1" dirty="0">
                <a:solidFill>
                  <a:srgbClr val="00B0F0"/>
                </a:solidFill>
                <a:latin typeface="Vladimir Script" panose="03050402040407070305" pitchFamily="66" charset="0"/>
              </a:rPr>
              <a:t>Thank</a:t>
            </a:r>
            <a:r>
              <a:rPr lang="en-IN" sz="7200" b="1" dirty="0">
                <a:solidFill>
                  <a:srgbClr val="00B0F0"/>
                </a:solidFill>
                <a:latin typeface="Vladimir Script" panose="03050402040407070305" pitchFamily="66" charset="0"/>
              </a:rPr>
              <a:t> You</a:t>
            </a:r>
          </a:p>
        </p:txBody>
      </p:sp>
    </p:spTree>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881"/>
                                        </p:tgtEl>
                                        <p:attrNameLst>
                                          <p:attrName>style.visibility</p:attrName>
                                        </p:attrNameLst>
                                      </p:cBhvr>
                                      <p:to>
                                        <p:strVal val="visible"/>
                                      </p:to>
                                    </p:set>
                                    <p:animEffect transition="in" filter="randombar(horizontal)">
                                      <p:cBhvr>
                                        <p:cTn id="7" dur="500"/>
                                        <p:tgtEl>
                                          <p:spTgt spid="881"/>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701" name="Google Shape;701;p42"/>
          <p:cNvSpPr txBox="1">
            <a:spLocks noGrp="1"/>
          </p:cNvSpPr>
          <p:nvPr>
            <p:ph type="ctrTitle"/>
          </p:nvPr>
        </p:nvSpPr>
        <p:spPr>
          <a:xfrm>
            <a:off x="113323" y="768279"/>
            <a:ext cx="4206555" cy="198144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b="1" dirty="0">
                <a:effectLst/>
                <a:latin typeface="Castellar" panose="020A0402060406010301" pitchFamily="18" charset="0"/>
                <a:ea typeface="Times New Roman" panose="02020603050405020304" pitchFamily="18" charset="0"/>
              </a:rPr>
              <a:t>Wandering       	   in Jharkhand</a:t>
            </a:r>
            <a:endParaRPr lang="en-IN" sz="4000" dirty="0">
              <a:latin typeface="Castellar" panose="020A0402060406010301" pitchFamily="18" charset="0"/>
            </a:endParaRPr>
          </a:p>
        </p:txBody>
      </p:sp>
      <p:sp>
        <p:nvSpPr>
          <p:cNvPr id="702" name="Google Shape;702;p42"/>
          <p:cNvSpPr txBox="1">
            <a:spLocks noGrp="1"/>
          </p:cNvSpPr>
          <p:nvPr>
            <p:ph type="subTitle" idx="1"/>
          </p:nvPr>
        </p:nvSpPr>
        <p:spPr>
          <a:xfrm>
            <a:off x="512064" y="3612974"/>
            <a:ext cx="3243071" cy="946829"/>
          </a:xfrm>
          <a:prstGeom prst="rect">
            <a:avLst/>
          </a:prstGeom>
        </p:spPr>
        <p:txBody>
          <a:bodyPr spcFirstLastPara="1" wrap="square" lIns="91425" tIns="91425" rIns="91425" bIns="91425" anchor="t" anchorCtr="0">
            <a:noAutofit/>
          </a:bodyPr>
          <a:lstStyle/>
          <a:p>
            <a:pPr>
              <a:lnSpc>
                <a:spcPct val="115000"/>
              </a:lnSpc>
              <a:spcAft>
                <a:spcPts val="1000"/>
              </a:spcAft>
            </a:pPr>
            <a:r>
              <a:rPr lang="en-US" sz="1800" b="1" i="1" dirty="0">
                <a:effectLst/>
                <a:latin typeface="Times New Roman" panose="02020603050405020304" pitchFamily="18" charset="0"/>
                <a:ea typeface="Times New Roman" panose="02020603050405020304" pitchFamily="18" charset="0"/>
                <a:cs typeface="Times New Roman" panose="02020603050405020304" pitchFamily="18" charset="0"/>
              </a:rPr>
              <a:t>A Virtual Exploration of the Land's Treasures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03" name="Google Shape;703;p42"/>
          <p:cNvPicPr preferRelativeResize="0">
            <a:picLocks noGrp="1"/>
          </p:cNvPicPr>
          <p:nvPr>
            <p:ph type="pic" idx="2"/>
          </p:nvPr>
        </p:nvPicPr>
        <p:blipFill rotWithShape="1">
          <a:blip r:embed="rId3">
            <a:alphaModFix/>
          </a:blip>
          <a:srcRect l="10445" r="21905"/>
          <a:stretch/>
        </p:blipFill>
        <p:spPr>
          <a:xfrm>
            <a:off x="4620729" y="74992"/>
            <a:ext cx="4409948" cy="4889050"/>
          </a:xfrm>
          <a:prstGeom prst="rect">
            <a:avLst/>
          </a:prstGeom>
        </p:spPr>
      </p:pic>
      <p:cxnSp>
        <p:nvCxnSpPr>
          <p:cNvPr id="704" name="Google Shape;704;p42"/>
          <p:cNvCxnSpPr/>
          <p:nvPr/>
        </p:nvCxnSpPr>
        <p:spPr>
          <a:xfrm rot="10800000">
            <a:off x="-52925" y="3181350"/>
            <a:ext cx="4636800" cy="0"/>
          </a:xfrm>
          <a:prstGeom prst="straightConnector1">
            <a:avLst/>
          </a:prstGeom>
          <a:noFill/>
          <a:ln w="9525" cap="flat" cmpd="sng">
            <a:solidFill>
              <a:schemeClr val="dk1"/>
            </a:solidFill>
            <a:prstDash val="solid"/>
            <a:round/>
            <a:headEnd type="none" w="med" len="med"/>
            <a:tailEnd type="none" w="med" len="med"/>
          </a:ln>
        </p:spPr>
      </p:cxnSp>
      <p:grpSp>
        <p:nvGrpSpPr>
          <p:cNvPr id="705" name="Google Shape;705;p42"/>
          <p:cNvGrpSpPr/>
          <p:nvPr/>
        </p:nvGrpSpPr>
        <p:grpSpPr>
          <a:xfrm>
            <a:off x="3872483" y="127644"/>
            <a:ext cx="571541" cy="4889059"/>
            <a:chOff x="3860294" y="127644"/>
            <a:chExt cx="571541" cy="4889059"/>
          </a:xfrm>
        </p:grpSpPr>
        <p:grpSp>
          <p:nvGrpSpPr>
            <p:cNvPr id="706" name="Google Shape;706;p42"/>
            <p:cNvGrpSpPr/>
            <p:nvPr/>
          </p:nvGrpSpPr>
          <p:grpSpPr>
            <a:xfrm>
              <a:off x="3860294" y="4830346"/>
              <a:ext cx="571528" cy="186357"/>
              <a:chOff x="3579050" y="4124150"/>
              <a:chExt cx="1822475" cy="594250"/>
            </a:xfrm>
          </p:grpSpPr>
          <p:sp>
            <p:nvSpPr>
              <p:cNvPr id="707" name="Google Shape;707;p42"/>
              <p:cNvSpPr/>
              <p:nvPr/>
            </p:nvSpPr>
            <p:spPr>
              <a:xfrm>
                <a:off x="3579050" y="4124150"/>
                <a:ext cx="1822475" cy="167950"/>
              </a:xfrm>
              <a:custGeom>
                <a:avLst/>
                <a:gdLst/>
                <a:ahLst/>
                <a:cxnLst/>
                <a:rect l="l" t="t" r="r" b="b"/>
                <a:pathLst>
                  <a:path w="72899" h="6718" extrusionOk="0">
                    <a:moveTo>
                      <a:pt x="1402" y="1"/>
                    </a:moveTo>
                    <a:cubicBezTo>
                      <a:pt x="628" y="1"/>
                      <a:pt x="0" y="628"/>
                      <a:pt x="0" y="1381"/>
                    </a:cubicBezTo>
                    <a:cubicBezTo>
                      <a:pt x="0" y="2135"/>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62"/>
                      <a:pt x="72270" y="3955"/>
                      <a:pt x="71517" y="3955"/>
                    </a:cubicBezTo>
                    <a:cubicBezTo>
                      <a:pt x="69508" y="3955"/>
                      <a:pt x="68567" y="3223"/>
                      <a:pt x="67353" y="2281"/>
                    </a:cubicBezTo>
                    <a:cubicBezTo>
                      <a:pt x="65993" y="1193"/>
                      <a:pt x="64487" y="1"/>
                      <a:pt x="61495" y="1"/>
                    </a:cubicBezTo>
                    <a:cubicBezTo>
                      <a:pt x="58524" y="1"/>
                      <a:pt x="56975" y="1193"/>
                      <a:pt x="55636" y="2281"/>
                    </a:cubicBezTo>
                    <a:cubicBezTo>
                      <a:pt x="54464" y="3223"/>
                      <a:pt x="53523" y="3955"/>
                      <a:pt x="51472" y="3955"/>
                    </a:cubicBezTo>
                    <a:cubicBezTo>
                      <a:pt x="49464" y="3955"/>
                      <a:pt x="48522" y="3223"/>
                      <a:pt x="47329" y="2281"/>
                    </a:cubicBezTo>
                    <a:cubicBezTo>
                      <a:pt x="45969" y="1193"/>
                      <a:pt x="44442" y="1"/>
                      <a:pt x="41471" y="1"/>
                    </a:cubicBezTo>
                    <a:cubicBezTo>
                      <a:pt x="38479" y="1"/>
                      <a:pt x="36930" y="1193"/>
                      <a:pt x="35612" y="2281"/>
                    </a:cubicBezTo>
                    <a:cubicBezTo>
                      <a:pt x="34420" y="3223"/>
                      <a:pt x="33478" y="3955"/>
                      <a:pt x="31448" y="3955"/>
                    </a:cubicBezTo>
                    <a:cubicBezTo>
                      <a:pt x="29440" y="3955"/>
                      <a:pt x="28498" y="3223"/>
                      <a:pt x="27285" y="2281"/>
                    </a:cubicBezTo>
                    <a:cubicBezTo>
                      <a:pt x="25925" y="1193"/>
                      <a:pt x="24418" y="1"/>
                      <a:pt x="21426" y="1"/>
                    </a:cubicBezTo>
                    <a:cubicBezTo>
                      <a:pt x="18455" y="1"/>
                      <a:pt x="16907" y="1193"/>
                      <a:pt x="15567" y="2281"/>
                    </a:cubicBezTo>
                    <a:cubicBezTo>
                      <a:pt x="14396" y="3223"/>
                      <a:pt x="13454" y="3955"/>
                      <a:pt x="11404" y="3955"/>
                    </a:cubicBezTo>
                    <a:cubicBezTo>
                      <a:pt x="9395" y="3955"/>
                      <a:pt x="8453" y="3223"/>
                      <a:pt x="7261" y="2281"/>
                    </a:cubicBezTo>
                    <a:cubicBezTo>
                      <a:pt x="5901" y="1193"/>
                      <a:pt x="4373" y="1"/>
                      <a:pt x="1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2"/>
              <p:cNvSpPr/>
              <p:nvPr/>
            </p:nvSpPr>
            <p:spPr>
              <a:xfrm>
                <a:off x="3579050" y="4337050"/>
                <a:ext cx="1822475" cy="167925"/>
              </a:xfrm>
              <a:custGeom>
                <a:avLst/>
                <a:gdLst/>
                <a:ahLst/>
                <a:cxnLst/>
                <a:rect l="l" t="t" r="r" b="b"/>
                <a:pathLst>
                  <a:path w="72899" h="6717" extrusionOk="0">
                    <a:moveTo>
                      <a:pt x="1402" y="0"/>
                    </a:moveTo>
                    <a:cubicBezTo>
                      <a:pt x="628" y="0"/>
                      <a:pt x="0" y="628"/>
                      <a:pt x="0" y="1381"/>
                    </a:cubicBezTo>
                    <a:cubicBezTo>
                      <a:pt x="0" y="2156"/>
                      <a:pt x="628" y="2783"/>
                      <a:pt x="1402" y="2783"/>
                    </a:cubicBezTo>
                    <a:cubicBezTo>
                      <a:pt x="3411" y="2783"/>
                      <a:pt x="4352" y="3516"/>
                      <a:pt x="5545" y="4457"/>
                    </a:cubicBezTo>
                    <a:cubicBezTo>
                      <a:pt x="6905" y="5524"/>
                      <a:pt x="8432" y="6717"/>
                      <a:pt x="11404" y="6717"/>
                    </a:cubicBezTo>
                    <a:cubicBezTo>
                      <a:pt x="14396" y="6717"/>
                      <a:pt x="15944" y="5524"/>
                      <a:pt x="17262" y="4457"/>
                    </a:cubicBezTo>
                    <a:cubicBezTo>
                      <a:pt x="18455" y="3516"/>
                      <a:pt x="19396" y="2783"/>
                      <a:pt x="21426" y="2783"/>
                    </a:cubicBezTo>
                    <a:cubicBezTo>
                      <a:pt x="23435" y="2783"/>
                      <a:pt x="24376" y="3516"/>
                      <a:pt x="25590" y="4457"/>
                    </a:cubicBezTo>
                    <a:cubicBezTo>
                      <a:pt x="26950" y="5524"/>
                      <a:pt x="28456" y="6717"/>
                      <a:pt x="31448" y="6717"/>
                    </a:cubicBezTo>
                    <a:cubicBezTo>
                      <a:pt x="34420" y="6717"/>
                      <a:pt x="35968" y="5524"/>
                      <a:pt x="37307" y="4457"/>
                    </a:cubicBezTo>
                    <a:cubicBezTo>
                      <a:pt x="38479" y="3516"/>
                      <a:pt x="39420" y="2783"/>
                      <a:pt x="41471" y="2783"/>
                    </a:cubicBezTo>
                    <a:cubicBezTo>
                      <a:pt x="43480" y="2783"/>
                      <a:pt x="44421" y="3516"/>
                      <a:pt x="45614" y="4457"/>
                    </a:cubicBezTo>
                    <a:cubicBezTo>
                      <a:pt x="46974" y="5524"/>
                      <a:pt x="48501" y="6717"/>
                      <a:pt x="51472" y="6717"/>
                    </a:cubicBezTo>
                    <a:cubicBezTo>
                      <a:pt x="54464" y="6717"/>
                      <a:pt x="56013" y="5524"/>
                      <a:pt x="57331" y="4457"/>
                    </a:cubicBezTo>
                    <a:cubicBezTo>
                      <a:pt x="58524" y="3516"/>
                      <a:pt x="59465" y="2783"/>
                      <a:pt x="61495" y="2783"/>
                    </a:cubicBezTo>
                    <a:cubicBezTo>
                      <a:pt x="63503" y="2783"/>
                      <a:pt x="64445" y="3516"/>
                      <a:pt x="65659" y="4457"/>
                    </a:cubicBezTo>
                    <a:cubicBezTo>
                      <a:pt x="67019" y="5524"/>
                      <a:pt x="68525" y="6717"/>
                      <a:pt x="71517" y="6717"/>
                    </a:cubicBezTo>
                    <a:cubicBezTo>
                      <a:pt x="72270" y="6717"/>
                      <a:pt x="72898" y="6089"/>
                      <a:pt x="72898" y="5336"/>
                    </a:cubicBezTo>
                    <a:cubicBezTo>
                      <a:pt x="72898" y="4583"/>
                      <a:pt x="72270" y="3955"/>
                      <a:pt x="71517" y="3955"/>
                    </a:cubicBezTo>
                    <a:cubicBezTo>
                      <a:pt x="69508" y="3955"/>
                      <a:pt x="68567" y="3223"/>
                      <a:pt x="67353" y="2281"/>
                    </a:cubicBezTo>
                    <a:cubicBezTo>
                      <a:pt x="65993" y="1214"/>
                      <a:pt x="64487" y="0"/>
                      <a:pt x="61495" y="0"/>
                    </a:cubicBezTo>
                    <a:cubicBezTo>
                      <a:pt x="58524" y="0"/>
                      <a:pt x="56975" y="1214"/>
                      <a:pt x="55636" y="2281"/>
                    </a:cubicBezTo>
                    <a:cubicBezTo>
                      <a:pt x="54464" y="3223"/>
                      <a:pt x="53523" y="3955"/>
                      <a:pt x="51472" y="3955"/>
                    </a:cubicBezTo>
                    <a:cubicBezTo>
                      <a:pt x="49464" y="3955"/>
                      <a:pt x="48522" y="3223"/>
                      <a:pt x="47329" y="2281"/>
                    </a:cubicBezTo>
                    <a:cubicBezTo>
                      <a:pt x="45969" y="1214"/>
                      <a:pt x="44442" y="0"/>
                      <a:pt x="41471" y="0"/>
                    </a:cubicBezTo>
                    <a:cubicBezTo>
                      <a:pt x="38479" y="0"/>
                      <a:pt x="36930" y="1214"/>
                      <a:pt x="35612" y="2281"/>
                    </a:cubicBezTo>
                    <a:cubicBezTo>
                      <a:pt x="34420" y="3223"/>
                      <a:pt x="33478" y="3955"/>
                      <a:pt x="31448" y="3955"/>
                    </a:cubicBezTo>
                    <a:cubicBezTo>
                      <a:pt x="29440" y="3955"/>
                      <a:pt x="28498" y="3223"/>
                      <a:pt x="27285" y="2281"/>
                    </a:cubicBezTo>
                    <a:cubicBezTo>
                      <a:pt x="25925" y="1214"/>
                      <a:pt x="24418" y="0"/>
                      <a:pt x="21426" y="0"/>
                    </a:cubicBezTo>
                    <a:cubicBezTo>
                      <a:pt x="18455" y="0"/>
                      <a:pt x="16907" y="1214"/>
                      <a:pt x="15567" y="2281"/>
                    </a:cubicBezTo>
                    <a:cubicBezTo>
                      <a:pt x="14396" y="3223"/>
                      <a:pt x="13454" y="3955"/>
                      <a:pt x="11404" y="3955"/>
                    </a:cubicBezTo>
                    <a:cubicBezTo>
                      <a:pt x="9395" y="3955"/>
                      <a:pt x="8453" y="3223"/>
                      <a:pt x="7261" y="2281"/>
                    </a:cubicBezTo>
                    <a:cubicBezTo>
                      <a:pt x="5901" y="1214"/>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2"/>
              <p:cNvSpPr/>
              <p:nvPr/>
            </p:nvSpPr>
            <p:spPr>
              <a:xfrm>
                <a:off x="3579050" y="4550475"/>
                <a:ext cx="1822475" cy="167925"/>
              </a:xfrm>
              <a:custGeom>
                <a:avLst/>
                <a:gdLst/>
                <a:ahLst/>
                <a:cxnLst/>
                <a:rect l="l" t="t" r="r" b="b"/>
                <a:pathLst>
                  <a:path w="72899" h="6717" extrusionOk="0">
                    <a:moveTo>
                      <a:pt x="1402" y="0"/>
                    </a:moveTo>
                    <a:cubicBezTo>
                      <a:pt x="628" y="0"/>
                      <a:pt x="0" y="628"/>
                      <a:pt x="0" y="1381"/>
                    </a:cubicBezTo>
                    <a:cubicBezTo>
                      <a:pt x="0" y="2134"/>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41"/>
                      <a:pt x="72270" y="3955"/>
                      <a:pt x="71517" y="3955"/>
                    </a:cubicBezTo>
                    <a:cubicBezTo>
                      <a:pt x="69508" y="3955"/>
                      <a:pt x="68567" y="3223"/>
                      <a:pt x="67353" y="2281"/>
                    </a:cubicBezTo>
                    <a:cubicBezTo>
                      <a:pt x="65993" y="1193"/>
                      <a:pt x="64487" y="0"/>
                      <a:pt x="61495" y="0"/>
                    </a:cubicBezTo>
                    <a:cubicBezTo>
                      <a:pt x="58524" y="0"/>
                      <a:pt x="56975" y="1193"/>
                      <a:pt x="55636" y="2281"/>
                    </a:cubicBezTo>
                    <a:cubicBezTo>
                      <a:pt x="54464" y="3223"/>
                      <a:pt x="53523" y="3955"/>
                      <a:pt x="51472" y="3955"/>
                    </a:cubicBezTo>
                    <a:cubicBezTo>
                      <a:pt x="49464" y="3955"/>
                      <a:pt x="48522" y="3223"/>
                      <a:pt x="47329" y="2281"/>
                    </a:cubicBezTo>
                    <a:cubicBezTo>
                      <a:pt x="45969" y="1193"/>
                      <a:pt x="44442" y="0"/>
                      <a:pt x="41471" y="0"/>
                    </a:cubicBezTo>
                    <a:cubicBezTo>
                      <a:pt x="38479" y="0"/>
                      <a:pt x="36930" y="1193"/>
                      <a:pt x="35612" y="2281"/>
                    </a:cubicBezTo>
                    <a:cubicBezTo>
                      <a:pt x="34420" y="3223"/>
                      <a:pt x="33478" y="3955"/>
                      <a:pt x="31448" y="3955"/>
                    </a:cubicBezTo>
                    <a:cubicBezTo>
                      <a:pt x="29440" y="3955"/>
                      <a:pt x="28498" y="3223"/>
                      <a:pt x="27285" y="2281"/>
                    </a:cubicBezTo>
                    <a:cubicBezTo>
                      <a:pt x="25925" y="1193"/>
                      <a:pt x="24418" y="0"/>
                      <a:pt x="21426" y="0"/>
                    </a:cubicBezTo>
                    <a:cubicBezTo>
                      <a:pt x="18455" y="0"/>
                      <a:pt x="16907" y="1193"/>
                      <a:pt x="15567" y="2281"/>
                    </a:cubicBezTo>
                    <a:cubicBezTo>
                      <a:pt x="14396" y="3223"/>
                      <a:pt x="13454" y="3955"/>
                      <a:pt x="11404" y="3955"/>
                    </a:cubicBezTo>
                    <a:cubicBezTo>
                      <a:pt x="9395" y="3955"/>
                      <a:pt x="8453" y="3223"/>
                      <a:pt x="7261" y="2281"/>
                    </a:cubicBezTo>
                    <a:cubicBezTo>
                      <a:pt x="5901" y="1193"/>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 name="Google Shape;710;p42"/>
            <p:cNvGrpSpPr/>
            <p:nvPr/>
          </p:nvGrpSpPr>
          <p:grpSpPr>
            <a:xfrm>
              <a:off x="4166789" y="127644"/>
              <a:ext cx="265047" cy="264914"/>
              <a:chOff x="4300375" y="2891750"/>
              <a:chExt cx="1101150" cy="1100600"/>
            </a:xfrm>
          </p:grpSpPr>
          <p:sp>
            <p:nvSpPr>
              <p:cNvPr id="711" name="Google Shape;711;p42"/>
              <p:cNvSpPr/>
              <p:nvPr/>
            </p:nvSpPr>
            <p:spPr>
              <a:xfrm>
                <a:off x="4300375" y="3407525"/>
                <a:ext cx="302900" cy="69075"/>
              </a:xfrm>
              <a:custGeom>
                <a:avLst/>
                <a:gdLst/>
                <a:ahLst/>
                <a:cxnLst/>
                <a:rect l="l" t="t" r="r" b="b"/>
                <a:pathLst>
                  <a:path w="12116" h="2763" extrusionOk="0">
                    <a:moveTo>
                      <a:pt x="1382" y="0"/>
                    </a:moveTo>
                    <a:cubicBezTo>
                      <a:pt x="629" y="0"/>
                      <a:pt x="1" y="628"/>
                      <a:pt x="1" y="1381"/>
                    </a:cubicBezTo>
                    <a:cubicBezTo>
                      <a:pt x="1" y="2134"/>
                      <a:pt x="608" y="2762"/>
                      <a:pt x="1382" y="2762"/>
                    </a:cubicBezTo>
                    <a:lnTo>
                      <a:pt x="10735" y="2762"/>
                    </a:lnTo>
                    <a:cubicBezTo>
                      <a:pt x="11488" y="2762"/>
                      <a:pt x="12116" y="2134"/>
                      <a:pt x="12116" y="1381"/>
                    </a:cubicBezTo>
                    <a:cubicBezTo>
                      <a:pt x="12116" y="628"/>
                      <a:pt x="11488" y="0"/>
                      <a:pt x="10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2"/>
              <p:cNvSpPr/>
              <p:nvPr/>
            </p:nvSpPr>
            <p:spPr>
              <a:xfrm>
                <a:off x="5098625" y="3407525"/>
                <a:ext cx="302900" cy="69075"/>
              </a:xfrm>
              <a:custGeom>
                <a:avLst/>
                <a:gdLst/>
                <a:ahLst/>
                <a:cxnLst/>
                <a:rect l="l" t="t" r="r" b="b"/>
                <a:pathLst>
                  <a:path w="12116" h="2763" extrusionOk="0">
                    <a:moveTo>
                      <a:pt x="1402" y="0"/>
                    </a:moveTo>
                    <a:cubicBezTo>
                      <a:pt x="628" y="0"/>
                      <a:pt x="0" y="628"/>
                      <a:pt x="0" y="1381"/>
                    </a:cubicBezTo>
                    <a:cubicBezTo>
                      <a:pt x="0" y="2134"/>
                      <a:pt x="628" y="2762"/>
                      <a:pt x="1402" y="2762"/>
                    </a:cubicBezTo>
                    <a:lnTo>
                      <a:pt x="10734" y="2762"/>
                    </a:lnTo>
                    <a:cubicBezTo>
                      <a:pt x="11487" y="2762"/>
                      <a:pt x="12115" y="2134"/>
                      <a:pt x="12115" y="1381"/>
                    </a:cubicBezTo>
                    <a:cubicBezTo>
                      <a:pt x="12115" y="628"/>
                      <a:pt x="11487" y="0"/>
                      <a:pt x="10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2"/>
              <p:cNvSpPr/>
              <p:nvPr/>
            </p:nvSpPr>
            <p:spPr>
              <a:xfrm>
                <a:off x="5015975" y="3610225"/>
                <a:ext cx="155375" cy="149875"/>
              </a:xfrm>
              <a:custGeom>
                <a:avLst/>
                <a:gdLst/>
                <a:ahLst/>
                <a:cxnLst/>
                <a:rect l="l" t="t" r="r" b="b"/>
                <a:pathLst>
                  <a:path w="6215" h="5995" extrusionOk="0">
                    <a:moveTo>
                      <a:pt x="1507" y="0"/>
                    </a:moveTo>
                    <a:cubicBezTo>
                      <a:pt x="1156" y="0"/>
                      <a:pt x="806" y="136"/>
                      <a:pt x="544" y="408"/>
                    </a:cubicBezTo>
                    <a:cubicBezTo>
                      <a:pt x="0" y="973"/>
                      <a:pt x="0" y="1831"/>
                      <a:pt x="544" y="2375"/>
                    </a:cubicBezTo>
                    <a:lnTo>
                      <a:pt x="3725" y="5576"/>
                    </a:lnTo>
                    <a:cubicBezTo>
                      <a:pt x="3997" y="5827"/>
                      <a:pt x="4353" y="5995"/>
                      <a:pt x="4708" y="5995"/>
                    </a:cubicBezTo>
                    <a:cubicBezTo>
                      <a:pt x="5043" y="5995"/>
                      <a:pt x="5399" y="5848"/>
                      <a:pt x="5671" y="5576"/>
                    </a:cubicBezTo>
                    <a:cubicBezTo>
                      <a:pt x="6215" y="5011"/>
                      <a:pt x="6215" y="4153"/>
                      <a:pt x="5671" y="3609"/>
                    </a:cubicBezTo>
                    <a:lnTo>
                      <a:pt x="2469" y="408"/>
                    </a:lnTo>
                    <a:cubicBezTo>
                      <a:pt x="2208" y="136"/>
                      <a:pt x="1857" y="0"/>
                      <a:pt x="1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2"/>
              <p:cNvSpPr/>
              <p:nvPr/>
            </p:nvSpPr>
            <p:spPr>
              <a:xfrm>
                <a:off x="4816150" y="3701500"/>
                <a:ext cx="69600" cy="290850"/>
              </a:xfrm>
              <a:custGeom>
                <a:avLst/>
                <a:gdLst/>
                <a:ahLst/>
                <a:cxnLst/>
                <a:rect l="l" t="t" r="r" b="b"/>
                <a:pathLst>
                  <a:path w="2784" h="11634" extrusionOk="0">
                    <a:moveTo>
                      <a:pt x="1382" y="0"/>
                    </a:moveTo>
                    <a:cubicBezTo>
                      <a:pt x="628" y="0"/>
                      <a:pt x="1" y="628"/>
                      <a:pt x="1" y="1402"/>
                    </a:cubicBezTo>
                    <a:lnTo>
                      <a:pt x="1" y="10253"/>
                    </a:lnTo>
                    <a:cubicBezTo>
                      <a:pt x="1" y="11006"/>
                      <a:pt x="628" y="11634"/>
                      <a:pt x="1382" y="11634"/>
                    </a:cubicBezTo>
                    <a:cubicBezTo>
                      <a:pt x="2156" y="11634"/>
                      <a:pt x="2783" y="11006"/>
                      <a:pt x="2783" y="10253"/>
                    </a:cubicBezTo>
                    <a:lnTo>
                      <a:pt x="2783" y="1402"/>
                    </a:lnTo>
                    <a:cubicBezTo>
                      <a:pt x="2783" y="628"/>
                      <a:pt x="2156"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2"/>
              <p:cNvSpPr/>
              <p:nvPr/>
            </p:nvSpPr>
            <p:spPr>
              <a:xfrm>
                <a:off x="4530025" y="3610225"/>
                <a:ext cx="155375" cy="149875"/>
              </a:xfrm>
              <a:custGeom>
                <a:avLst/>
                <a:gdLst/>
                <a:ahLst/>
                <a:cxnLst/>
                <a:rect l="l" t="t" r="r" b="b"/>
                <a:pathLst>
                  <a:path w="6215" h="5995" extrusionOk="0">
                    <a:moveTo>
                      <a:pt x="4716" y="0"/>
                    </a:moveTo>
                    <a:cubicBezTo>
                      <a:pt x="4368" y="0"/>
                      <a:pt x="4018" y="136"/>
                      <a:pt x="3746" y="408"/>
                    </a:cubicBezTo>
                    <a:lnTo>
                      <a:pt x="544" y="3609"/>
                    </a:lnTo>
                    <a:cubicBezTo>
                      <a:pt x="0" y="4153"/>
                      <a:pt x="0" y="5011"/>
                      <a:pt x="544" y="5576"/>
                    </a:cubicBezTo>
                    <a:cubicBezTo>
                      <a:pt x="795" y="5827"/>
                      <a:pt x="1172" y="5995"/>
                      <a:pt x="1507" y="5995"/>
                    </a:cubicBezTo>
                    <a:cubicBezTo>
                      <a:pt x="1883" y="5995"/>
                      <a:pt x="2218" y="5848"/>
                      <a:pt x="2490" y="5576"/>
                    </a:cubicBezTo>
                    <a:lnTo>
                      <a:pt x="5671" y="2375"/>
                    </a:lnTo>
                    <a:cubicBezTo>
                      <a:pt x="6215" y="1831"/>
                      <a:pt x="6215" y="973"/>
                      <a:pt x="5671" y="408"/>
                    </a:cubicBezTo>
                    <a:cubicBezTo>
                      <a:pt x="5409" y="136"/>
                      <a:pt x="5064" y="0"/>
                      <a:pt x="4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2"/>
              <p:cNvSpPr/>
              <p:nvPr/>
            </p:nvSpPr>
            <p:spPr>
              <a:xfrm>
                <a:off x="4626275" y="3218150"/>
                <a:ext cx="448825" cy="448850"/>
              </a:xfrm>
              <a:custGeom>
                <a:avLst/>
                <a:gdLst/>
                <a:ahLst/>
                <a:cxnLst/>
                <a:rect l="l" t="t" r="r" b="b"/>
                <a:pathLst>
                  <a:path w="17953" h="17954" extrusionOk="0">
                    <a:moveTo>
                      <a:pt x="8977" y="2763"/>
                    </a:moveTo>
                    <a:cubicBezTo>
                      <a:pt x="12408" y="2763"/>
                      <a:pt x="15191" y="5567"/>
                      <a:pt x="15191" y="8956"/>
                    </a:cubicBezTo>
                    <a:cubicBezTo>
                      <a:pt x="15191" y="12388"/>
                      <a:pt x="12387" y="15150"/>
                      <a:pt x="8977" y="15150"/>
                    </a:cubicBezTo>
                    <a:cubicBezTo>
                      <a:pt x="5566" y="15150"/>
                      <a:pt x="2783" y="12367"/>
                      <a:pt x="2783" y="8956"/>
                    </a:cubicBezTo>
                    <a:cubicBezTo>
                      <a:pt x="2762" y="5525"/>
                      <a:pt x="5566" y="2763"/>
                      <a:pt x="8977" y="2763"/>
                    </a:cubicBezTo>
                    <a:close/>
                    <a:moveTo>
                      <a:pt x="8977" y="1"/>
                    </a:moveTo>
                    <a:cubicBezTo>
                      <a:pt x="4039" y="1"/>
                      <a:pt x="0" y="4039"/>
                      <a:pt x="0" y="8977"/>
                    </a:cubicBezTo>
                    <a:cubicBezTo>
                      <a:pt x="0" y="13936"/>
                      <a:pt x="4018" y="17953"/>
                      <a:pt x="8977" y="17953"/>
                    </a:cubicBezTo>
                    <a:cubicBezTo>
                      <a:pt x="13935" y="17953"/>
                      <a:pt x="17953" y="13936"/>
                      <a:pt x="17953" y="8977"/>
                    </a:cubicBezTo>
                    <a:cubicBezTo>
                      <a:pt x="17953" y="4039"/>
                      <a:pt x="13935" y="1"/>
                      <a:pt x="8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2"/>
              <p:cNvSpPr/>
              <p:nvPr/>
            </p:nvSpPr>
            <p:spPr>
              <a:xfrm>
                <a:off x="4529500" y="3124400"/>
                <a:ext cx="155900" cy="149750"/>
              </a:xfrm>
              <a:custGeom>
                <a:avLst/>
                <a:gdLst/>
                <a:ahLst/>
                <a:cxnLst/>
                <a:rect l="l" t="t" r="r" b="b"/>
                <a:pathLst>
                  <a:path w="6236" h="5990" extrusionOk="0">
                    <a:moveTo>
                      <a:pt x="1520" y="0"/>
                    </a:moveTo>
                    <a:cubicBezTo>
                      <a:pt x="1167" y="0"/>
                      <a:pt x="816" y="142"/>
                      <a:pt x="544" y="424"/>
                    </a:cubicBezTo>
                    <a:cubicBezTo>
                      <a:pt x="0" y="968"/>
                      <a:pt x="0" y="1826"/>
                      <a:pt x="544" y="2370"/>
                    </a:cubicBezTo>
                    <a:lnTo>
                      <a:pt x="3767" y="5571"/>
                    </a:lnTo>
                    <a:cubicBezTo>
                      <a:pt x="4018" y="5822"/>
                      <a:pt x="4394" y="5990"/>
                      <a:pt x="4729" y="5990"/>
                    </a:cubicBezTo>
                    <a:cubicBezTo>
                      <a:pt x="5085" y="5990"/>
                      <a:pt x="5441" y="5864"/>
                      <a:pt x="5692" y="5571"/>
                    </a:cubicBezTo>
                    <a:cubicBezTo>
                      <a:pt x="6236" y="5027"/>
                      <a:pt x="6236" y="4148"/>
                      <a:pt x="5692" y="3604"/>
                    </a:cubicBezTo>
                    <a:lnTo>
                      <a:pt x="2511" y="424"/>
                    </a:lnTo>
                    <a:cubicBezTo>
                      <a:pt x="2229" y="142"/>
                      <a:pt x="187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2"/>
              <p:cNvSpPr/>
              <p:nvPr/>
            </p:nvSpPr>
            <p:spPr>
              <a:xfrm>
                <a:off x="4816150" y="2891750"/>
                <a:ext cx="69600" cy="290875"/>
              </a:xfrm>
              <a:custGeom>
                <a:avLst/>
                <a:gdLst/>
                <a:ahLst/>
                <a:cxnLst/>
                <a:rect l="l" t="t" r="r" b="b"/>
                <a:pathLst>
                  <a:path w="2784" h="11635" extrusionOk="0">
                    <a:moveTo>
                      <a:pt x="1382" y="1"/>
                    </a:moveTo>
                    <a:cubicBezTo>
                      <a:pt x="628" y="1"/>
                      <a:pt x="1" y="628"/>
                      <a:pt x="1" y="1381"/>
                    </a:cubicBezTo>
                    <a:lnTo>
                      <a:pt x="1" y="10253"/>
                    </a:lnTo>
                    <a:cubicBezTo>
                      <a:pt x="1" y="11006"/>
                      <a:pt x="628" y="11634"/>
                      <a:pt x="1382" y="11634"/>
                    </a:cubicBezTo>
                    <a:cubicBezTo>
                      <a:pt x="2156" y="11634"/>
                      <a:pt x="2783" y="11006"/>
                      <a:pt x="2783" y="10253"/>
                    </a:cubicBezTo>
                    <a:lnTo>
                      <a:pt x="2783" y="1381"/>
                    </a:lnTo>
                    <a:cubicBezTo>
                      <a:pt x="2783" y="628"/>
                      <a:pt x="2156"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2"/>
              <p:cNvSpPr/>
              <p:nvPr/>
            </p:nvSpPr>
            <p:spPr>
              <a:xfrm>
                <a:off x="5014925" y="3124400"/>
                <a:ext cx="156425" cy="149750"/>
              </a:xfrm>
              <a:custGeom>
                <a:avLst/>
                <a:gdLst/>
                <a:ahLst/>
                <a:cxnLst/>
                <a:rect l="l" t="t" r="r" b="b"/>
                <a:pathLst>
                  <a:path w="6257" h="5990" extrusionOk="0">
                    <a:moveTo>
                      <a:pt x="4729" y="0"/>
                    </a:moveTo>
                    <a:cubicBezTo>
                      <a:pt x="4374" y="0"/>
                      <a:pt x="4018" y="142"/>
                      <a:pt x="3746" y="424"/>
                    </a:cubicBezTo>
                    <a:lnTo>
                      <a:pt x="565" y="3604"/>
                    </a:lnTo>
                    <a:cubicBezTo>
                      <a:pt x="1" y="4148"/>
                      <a:pt x="1" y="5027"/>
                      <a:pt x="565" y="5571"/>
                    </a:cubicBezTo>
                    <a:cubicBezTo>
                      <a:pt x="837" y="5864"/>
                      <a:pt x="1214" y="5990"/>
                      <a:pt x="1549" y="5990"/>
                    </a:cubicBezTo>
                    <a:cubicBezTo>
                      <a:pt x="1905" y="5990"/>
                      <a:pt x="2260" y="5864"/>
                      <a:pt x="2511" y="5571"/>
                    </a:cubicBezTo>
                    <a:lnTo>
                      <a:pt x="5713" y="2370"/>
                    </a:lnTo>
                    <a:cubicBezTo>
                      <a:pt x="6257" y="1826"/>
                      <a:pt x="6257" y="968"/>
                      <a:pt x="5713" y="424"/>
                    </a:cubicBezTo>
                    <a:cubicBezTo>
                      <a:pt x="5441" y="142"/>
                      <a:pt x="5085" y="0"/>
                      <a:pt x="4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01"/>
                                        </p:tgtEl>
                                        <p:attrNameLst>
                                          <p:attrName>style.visibility</p:attrName>
                                        </p:attrNameLst>
                                      </p:cBhvr>
                                      <p:to>
                                        <p:strVal val="visible"/>
                                      </p:to>
                                    </p:set>
                                    <p:anim calcmode="lin" valueType="num">
                                      <p:cBhvr additive="base">
                                        <p:cTn id="7" dur="500" fill="hold"/>
                                        <p:tgtEl>
                                          <p:spTgt spid="701"/>
                                        </p:tgtEl>
                                        <p:attrNameLst>
                                          <p:attrName>ppt_x</p:attrName>
                                        </p:attrNameLst>
                                      </p:cBhvr>
                                      <p:tavLst>
                                        <p:tav tm="0">
                                          <p:val>
                                            <p:strVal val="#ppt_x"/>
                                          </p:val>
                                        </p:tav>
                                        <p:tav tm="100000">
                                          <p:val>
                                            <p:strVal val="#ppt_x"/>
                                          </p:val>
                                        </p:tav>
                                      </p:tavLst>
                                    </p:anim>
                                    <p:anim calcmode="lin" valueType="num">
                                      <p:cBhvr additive="base">
                                        <p:cTn id="8" dur="500" fill="hold"/>
                                        <p:tgtEl>
                                          <p:spTgt spid="70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702">
                                            <p:txEl>
                                              <p:pRg st="0" end="0"/>
                                            </p:txEl>
                                          </p:spTgt>
                                        </p:tgtEl>
                                        <p:attrNameLst>
                                          <p:attrName>style.visibility</p:attrName>
                                        </p:attrNameLst>
                                      </p:cBhvr>
                                      <p:to>
                                        <p:strVal val="visible"/>
                                      </p:to>
                                    </p:set>
                                    <p:animEffect transition="in" filter="fade">
                                      <p:cBhvr>
                                        <p:cTn id="13" dur="1000"/>
                                        <p:tgtEl>
                                          <p:spTgt spid="702">
                                            <p:txEl>
                                              <p:pRg st="0" end="0"/>
                                            </p:txEl>
                                          </p:spTgt>
                                        </p:tgtEl>
                                      </p:cBhvr>
                                    </p:animEffect>
                                    <p:anim calcmode="lin" valueType="num">
                                      <p:cBhvr>
                                        <p:cTn id="14" dur="1000" fill="hold"/>
                                        <p:tgtEl>
                                          <p:spTgt spid="702">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70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5" presetClass="entr" presetSubtype="0" fill="hold" nodeType="clickEffect">
                                  <p:stCondLst>
                                    <p:cond delay="0"/>
                                  </p:stCondLst>
                                  <p:childTnLst>
                                    <p:set>
                                      <p:cBhvr>
                                        <p:cTn id="19" dur="1" fill="hold">
                                          <p:stCondLst>
                                            <p:cond delay="0"/>
                                          </p:stCondLst>
                                        </p:cTn>
                                        <p:tgtEl>
                                          <p:spTgt spid="703"/>
                                        </p:tgtEl>
                                        <p:attrNameLst>
                                          <p:attrName>style.visibility</p:attrName>
                                        </p:attrNameLst>
                                      </p:cBhvr>
                                      <p:to>
                                        <p:strVal val="visible"/>
                                      </p:to>
                                    </p:set>
                                    <p:animEffect transition="in" filter="fade">
                                      <p:cBhvr>
                                        <p:cTn id="20" dur="1250"/>
                                        <p:tgtEl>
                                          <p:spTgt spid="703"/>
                                        </p:tgtEl>
                                      </p:cBhvr>
                                    </p:animEffect>
                                    <p:anim calcmode="lin" valueType="num">
                                      <p:cBhvr>
                                        <p:cTn id="21" dur="1250" fill="hold"/>
                                        <p:tgtEl>
                                          <p:spTgt spid="703"/>
                                        </p:tgtEl>
                                        <p:attrNameLst>
                                          <p:attrName>ppt_w</p:attrName>
                                        </p:attrNameLst>
                                      </p:cBhvr>
                                      <p:tavLst>
                                        <p:tav tm="0" fmla="#ppt_w*sin(2.5*pi*$)">
                                          <p:val>
                                            <p:fltVal val="0"/>
                                          </p:val>
                                        </p:tav>
                                        <p:tav tm="100000">
                                          <p:val>
                                            <p:fltVal val="1"/>
                                          </p:val>
                                        </p:tav>
                                      </p:tavLst>
                                    </p:anim>
                                    <p:anim calcmode="lin" valueType="num">
                                      <p:cBhvr>
                                        <p:cTn id="22" dur="1250" fill="hold"/>
                                        <p:tgtEl>
                                          <p:spTgt spid="703"/>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1" grpId="0"/>
      <p:bldP spid="702"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0"/>
          <p:cNvSpPr/>
          <p:nvPr/>
        </p:nvSpPr>
        <p:spPr>
          <a:xfrm>
            <a:off x="0" y="5754"/>
            <a:ext cx="9144000" cy="5143500"/>
          </a:xfrm>
          <a:prstGeom prst="rect">
            <a:avLst/>
          </a:prstGeom>
        </p:spPr>
        <p:style>
          <a:lnRef idx="2">
            <a:schemeClr val="accent1"/>
          </a:lnRef>
          <a:fillRef idx="0">
            <a:srgbClr val="FFFFFF"/>
          </a:fillRef>
          <a:effectRef idx="0">
            <a:srgbClr val="FFFFFF"/>
          </a:effectRef>
          <a:fontRef idx="minor">
            <a:schemeClr val="dk1"/>
          </a:fontRef>
        </p:style>
        <p:txBody>
          <a:bodyPr/>
          <a:lstStyle/>
          <a:p>
            <a:endParaRPr lang="en-IN" sz="875"/>
          </a:p>
        </p:txBody>
      </p:sp>
      <p:sp>
        <p:nvSpPr>
          <p:cNvPr id="4" name="Text 1"/>
          <p:cNvSpPr/>
          <p:nvPr/>
        </p:nvSpPr>
        <p:spPr>
          <a:xfrm flipH="1">
            <a:off x="381794" y="0"/>
            <a:ext cx="10960894" cy="1263650"/>
          </a:xfrm>
          <a:prstGeom prst="rect">
            <a:avLst/>
          </a:prstGeom>
          <a:noFill/>
        </p:spPr>
        <p:txBody>
          <a:bodyPr wrap="none" rtlCol="0" anchor="t"/>
          <a:lstStyle/>
          <a:p>
            <a:pPr>
              <a:lnSpc>
                <a:spcPts val="3419"/>
              </a:lnSpc>
            </a:pPr>
            <a:r>
              <a:rPr lang="en-US" sz="2800" b="1" u="sng" spc="-54" dirty="0">
                <a:latin typeface="Algerian" panose="04020705040A02060702" pitchFamily="82" charset="0"/>
                <a:ea typeface="adonis-web" pitchFamily="34" charset="-122"/>
                <a:cs typeface="adonis-web" pitchFamily="34" charset="-120"/>
              </a:rPr>
              <a:t>Our Team:-</a:t>
            </a:r>
            <a:endParaRPr lang="en-US" sz="2800" u="sng" dirty="0">
              <a:latin typeface="Algerian" panose="04020705040A02060702" pitchFamily="82" charset="0"/>
            </a:endParaRPr>
          </a:p>
        </p:txBody>
      </p:sp>
      <p:sp>
        <p:nvSpPr>
          <p:cNvPr id="5" name="Shape 2"/>
          <p:cNvSpPr/>
          <p:nvPr/>
        </p:nvSpPr>
        <p:spPr>
          <a:xfrm>
            <a:off x="1059704" y="1093789"/>
            <a:ext cx="3434766" cy="1123632"/>
          </a:xfrm>
          <a:prstGeom prst="roundRect">
            <a:avLst>
              <a:gd name="adj" fmla="val 4744"/>
            </a:avLst>
          </a:prstGeom>
          <a:solidFill>
            <a:schemeClr val="bg1">
              <a:lumMod val="75000"/>
            </a:schemeClr>
          </a:solidFill>
          <a:ln w="13811">
            <a:solidFill>
              <a:srgbClr val="E1A9EF"/>
            </a:solidFill>
            <a:prstDash val="solid"/>
          </a:ln>
        </p:spPr>
        <p:txBody>
          <a:bodyPr/>
          <a:lstStyle/>
          <a:p>
            <a:endParaRPr lang="en-IN" sz="875" dirty="0"/>
          </a:p>
        </p:txBody>
      </p:sp>
      <p:sp>
        <p:nvSpPr>
          <p:cNvPr id="6" name="Text 3"/>
          <p:cNvSpPr/>
          <p:nvPr/>
        </p:nvSpPr>
        <p:spPr>
          <a:xfrm>
            <a:off x="1204963" y="1170147"/>
            <a:ext cx="2307034" cy="454422"/>
          </a:xfrm>
          <a:prstGeom prst="rect">
            <a:avLst/>
          </a:prstGeom>
          <a:noFill/>
        </p:spPr>
        <p:txBody>
          <a:bodyPr wrap="none" rtlCol="0" anchor="t"/>
          <a:lstStyle/>
          <a:p>
            <a:pPr>
              <a:lnSpc>
                <a:spcPts val="1709"/>
              </a:lnSpc>
            </a:pPr>
            <a:r>
              <a:rPr lang="en-US" sz="2250" b="1" i="1" u="sng" dirty="0">
                <a:effectLst>
                  <a:outerShdw blurRad="38100" dist="38100" dir="2700000" algn="tl">
                    <a:srgbClr val="000000">
                      <a:alpha val="43137"/>
                    </a:srgbClr>
                  </a:outerShdw>
                </a:effectLst>
              </a:rPr>
              <a:t>DEVASHIS KUMAR</a:t>
            </a:r>
          </a:p>
        </p:txBody>
      </p:sp>
      <p:sp>
        <p:nvSpPr>
          <p:cNvPr id="7" name="Text 4"/>
          <p:cNvSpPr/>
          <p:nvPr/>
        </p:nvSpPr>
        <p:spPr>
          <a:xfrm>
            <a:off x="1280270" y="1488905"/>
            <a:ext cx="3051969" cy="867569"/>
          </a:xfrm>
          <a:prstGeom prst="rect">
            <a:avLst/>
          </a:prstGeom>
          <a:noFill/>
        </p:spPr>
        <p:txBody>
          <a:bodyPr wrap="square" rtlCol="0" anchor="t"/>
          <a:lstStyle/>
          <a:p>
            <a:pPr>
              <a:lnSpc>
                <a:spcPts val="1750"/>
              </a:lnSpc>
            </a:pPr>
            <a:r>
              <a:rPr lang="en-US" sz="1094" spc="-22" dirty="0">
                <a:solidFill>
                  <a:srgbClr val="272525"/>
                </a:solidFill>
                <a:latin typeface="Source Sans Pro" pitchFamily="34" charset="0"/>
                <a:ea typeface="Source Sans Pro" pitchFamily="34" charset="-122"/>
                <a:cs typeface="Source Sans Pro" pitchFamily="34" charset="-120"/>
              </a:rPr>
              <a:t>                    </a:t>
            </a:r>
            <a:r>
              <a:rPr lang="en-US" sz="1600" spc="-22" dirty="0">
                <a:solidFill>
                  <a:srgbClr val="272525"/>
                </a:solidFill>
                <a:latin typeface="Arial Black" panose="020B0A04020102020204" pitchFamily="34" charset="0"/>
                <a:ea typeface="Source Sans Pro" pitchFamily="34" charset="-122"/>
                <a:cs typeface="Source Sans Pro" pitchFamily="34" charset="-120"/>
              </a:rPr>
              <a:t>22CSE209</a:t>
            </a:r>
          </a:p>
          <a:p>
            <a:pPr>
              <a:lnSpc>
                <a:spcPts val="1750"/>
              </a:lnSpc>
            </a:pPr>
            <a:r>
              <a:rPr lang="en-US" sz="1600" spc="-22" dirty="0">
                <a:solidFill>
                  <a:srgbClr val="272525"/>
                </a:solidFill>
                <a:latin typeface="Arial Black" panose="020B0A04020102020204" pitchFamily="34" charset="0"/>
                <a:ea typeface="Source Sans Pro" pitchFamily="34" charset="-122"/>
              </a:rPr>
              <a:t>    (Team Leader)</a:t>
            </a:r>
            <a:endParaRPr lang="en-US" sz="1600" dirty="0">
              <a:latin typeface="Arial Black" panose="020B0A04020102020204" pitchFamily="34" charset="0"/>
            </a:endParaRPr>
          </a:p>
        </p:txBody>
      </p:sp>
      <p:sp>
        <p:nvSpPr>
          <p:cNvPr id="9" name="Text 6"/>
          <p:cNvSpPr/>
          <p:nvPr/>
        </p:nvSpPr>
        <p:spPr>
          <a:xfrm>
            <a:off x="5464398" y="1827361"/>
            <a:ext cx="1388715" cy="216991"/>
          </a:xfrm>
          <a:prstGeom prst="rect">
            <a:avLst/>
          </a:prstGeom>
          <a:noFill/>
        </p:spPr>
        <p:txBody>
          <a:bodyPr wrap="none" rtlCol="0" anchor="t"/>
          <a:lstStyle/>
          <a:p>
            <a:pPr>
              <a:lnSpc>
                <a:spcPts val="1709"/>
              </a:lnSpc>
            </a:pPr>
            <a:endParaRPr lang="en-US" sz="1366" dirty="0"/>
          </a:p>
        </p:txBody>
      </p:sp>
      <p:sp>
        <p:nvSpPr>
          <p:cNvPr id="10" name="Text 7"/>
          <p:cNvSpPr/>
          <p:nvPr/>
        </p:nvSpPr>
        <p:spPr>
          <a:xfrm>
            <a:off x="4788917" y="2044304"/>
            <a:ext cx="2739851" cy="666378"/>
          </a:xfrm>
          <a:prstGeom prst="rect">
            <a:avLst/>
          </a:prstGeom>
          <a:noFill/>
        </p:spPr>
        <p:txBody>
          <a:bodyPr wrap="square" rtlCol="0" anchor="t"/>
          <a:lstStyle/>
          <a:p>
            <a:pPr>
              <a:lnSpc>
                <a:spcPts val="1750"/>
              </a:lnSpc>
            </a:pPr>
            <a:r>
              <a:rPr lang="en-US" sz="1094" spc="-22" dirty="0">
                <a:solidFill>
                  <a:srgbClr val="272525"/>
                </a:solidFill>
                <a:latin typeface="Source Sans Pro" pitchFamily="34" charset="0"/>
                <a:ea typeface="Source Sans Pro" pitchFamily="34" charset="-122"/>
                <a:cs typeface="Source Sans Pro" pitchFamily="34" charset="-120"/>
              </a:rPr>
              <a:t>.</a:t>
            </a:r>
            <a:endParaRPr lang="en-US" sz="1094" dirty="0"/>
          </a:p>
        </p:txBody>
      </p:sp>
      <p:sp>
        <p:nvSpPr>
          <p:cNvPr id="14" name="Shape 11"/>
          <p:cNvSpPr/>
          <p:nvPr/>
        </p:nvSpPr>
        <p:spPr>
          <a:xfrm>
            <a:off x="4781155" y="3370660"/>
            <a:ext cx="3417966" cy="1250601"/>
          </a:xfrm>
          <a:prstGeom prst="roundRect">
            <a:avLst>
              <a:gd name="adj" fmla="val 4744"/>
            </a:avLst>
          </a:prstGeom>
          <a:solidFill>
            <a:schemeClr val="bg1">
              <a:lumMod val="75000"/>
            </a:schemeClr>
          </a:solidFill>
          <a:ln w="13811">
            <a:solidFill>
              <a:srgbClr val="E1A9EF"/>
            </a:solidFill>
            <a:prstDash val="solid"/>
          </a:ln>
        </p:spPr>
        <p:txBody>
          <a:bodyPr/>
          <a:lstStyle/>
          <a:p>
            <a:r>
              <a:rPr lang="en-US" sz="875" dirty="0"/>
              <a:t>     </a:t>
            </a:r>
            <a:r>
              <a:rPr lang="en-US" sz="2250" b="1" dirty="0"/>
              <a:t> </a:t>
            </a:r>
            <a:r>
              <a:rPr lang="en-US" sz="2250" b="1" i="1" u="sng" dirty="0">
                <a:effectLst>
                  <a:outerShdw blurRad="38100" dist="38100" dir="2700000" algn="tl">
                    <a:srgbClr val="000000">
                      <a:alpha val="43137"/>
                    </a:srgbClr>
                  </a:outerShdw>
                </a:effectLst>
              </a:rPr>
              <a:t>RISHIKESH KUMAR</a:t>
            </a:r>
            <a:r>
              <a:rPr lang="en-US" sz="2250" b="1" u="sng" dirty="0">
                <a:effectLst>
                  <a:outerShdw blurRad="38100" dist="38100" dir="2700000" algn="tl">
                    <a:srgbClr val="000000">
                      <a:alpha val="43137"/>
                    </a:srgbClr>
                  </a:outerShdw>
                </a:effectLst>
              </a:rPr>
              <a:t>  </a:t>
            </a:r>
            <a:endParaRPr lang="en-US" sz="875" b="1" dirty="0"/>
          </a:p>
          <a:p>
            <a:endParaRPr lang="en-US" sz="875" b="1" dirty="0"/>
          </a:p>
        </p:txBody>
      </p:sp>
      <p:sp>
        <p:nvSpPr>
          <p:cNvPr id="16" name="Text 13"/>
          <p:cNvSpPr/>
          <p:nvPr/>
        </p:nvSpPr>
        <p:spPr>
          <a:xfrm>
            <a:off x="4783535" y="3840559"/>
            <a:ext cx="4002881" cy="1047750"/>
          </a:xfrm>
          <a:prstGeom prst="rect">
            <a:avLst/>
          </a:prstGeom>
          <a:noFill/>
        </p:spPr>
        <p:txBody>
          <a:bodyPr wrap="square" rtlCol="0" anchor="t"/>
          <a:lstStyle/>
          <a:p>
            <a:pPr>
              <a:lnSpc>
                <a:spcPts val="1750"/>
              </a:lnSpc>
            </a:pPr>
            <a:r>
              <a:rPr lang="en-US" sz="1500" spc="-22" dirty="0">
                <a:solidFill>
                  <a:srgbClr val="272525"/>
                </a:solidFill>
                <a:latin typeface="Source Sans Pro" pitchFamily="34" charset="0"/>
                <a:ea typeface="Source Sans Pro" pitchFamily="34" charset="-122"/>
                <a:cs typeface="Source Sans Pro" pitchFamily="34" charset="-120"/>
              </a:rPr>
              <a:t> </a:t>
            </a:r>
            <a:r>
              <a:rPr lang="en-US" sz="1500" b="1" spc="-22" dirty="0">
                <a:solidFill>
                  <a:srgbClr val="272525"/>
                </a:solidFill>
                <a:latin typeface="Source Sans Pro" pitchFamily="34" charset="0"/>
                <a:ea typeface="Source Sans Pro" pitchFamily="34" charset="-122"/>
                <a:cs typeface="Source Sans Pro" pitchFamily="34" charset="-120"/>
              </a:rPr>
              <a:t>                            </a:t>
            </a:r>
            <a:r>
              <a:rPr lang="en-US" sz="1600" spc="-22" dirty="0">
                <a:solidFill>
                  <a:srgbClr val="272525"/>
                </a:solidFill>
                <a:latin typeface="Arial Black" panose="020B0A04020102020204" pitchFamily="34" charset="0"/>
                <a:ea typeface="Source Sans Pro" pitchFamily="34" charset="-122"/>
                <a:cs typeface="Source Sans Pro" pitchFamily="34" charset="-120"/>
              </a:rPr>
              <a:t>22CSE209</a:t>
            </a:r>
          </a:p>
          <a:p>
            <a:pPr>
              <a:lnSpc>
                <a:spcPts val="1750"/>
              </a:lnSpc>
            </a:pPr>
            <a:r>
              <a:rPr lang="en-US" sz="1400" spc="-22" dirty="0">
                <a:solidFill>
                  <a:srgbClr val="272525"/>
                </a:solidFill>
                <a:latin typeface="Arial Black" panose="020B0A04020102020204" pitchFamily="34" charset="0"/>
                <a:ea typeface="Source Sans Pro" pitchFamily="34" charset="-122"/>
              </a:rPr>
              <a:t>                 </a:t>
            </a:r>
            <a:r>
              <a:rPr lang="en-US" sz="1600" spc="-22" dirty="0">
                <a:solidFill>
                  <a:srgbClr val="272525"/>
                </a:solidFill>
                <a:latin typeface="Arial Black" panose="020B0A04020102020204" pitchFamily="34" charset="0"/>
                <a:ea typeface="Source Sans Pro" pitchFamily="34" charset="-122"/>
              </a:rPr>
              <a:t>(Co-Leader)</a:t>
            </a:r>
            <a:endParaRPr lang="en-US" sz="1600" dirty="0">
              <a:latin typeface="Arial Black" panose="020B0A04020102020204" pitchFamily="34" charset="0"/>
            </a:endParaRPr>
          </a:p>
          <a:p>
            <a:pPr>
              <a:lnSpc>
                <a:spcPts val="1750"/>
              </a:lnSpc>
            </a:pPr>
            <a:endParaRPr lang="en-US" sz="1500" dirty="0"/>
          </a:p>
        </p:txBody>
      </p:sp>
      <p:pic>
        <p:nvPicPr>
          <p:cNvPr id="18" name="Picture 17"/>
          <p:cNvPicPr>
            <a:picLocks noChangeAspect="1"/>
          </p:cNvPicPr>
          <p:nvPr/>
        </p:nvPicPr>
        <p:blipFill>
          <a:blip r:embed="rId3"/>
          <a:srcRect/>
          <a:stretch/>
        </p:blipFill>
        <p:spPr>
          <a:xfrm>
            <a:off x="5697887" y="288196"/>
            <a:ext cx="2386409" cy="2386409"/>
          </a:xfrm>
          <a:prstGeom prst="ellipse">
            <a:avLst/>
          </a:prstGeom>
        </p:spPr>
      </p:pic>
      <p:pic>
        <p:nvPicPr>
          <p:cNvPr id="20" name="Picture 19"/>
          <p:cNvPicPr>
            <a:picLocks noChangeAspect="1"/>
          </p:cNvPicPr>
          <p:nvPr/>
        </p:nvPicPr>
        <p:blipFill>
          <a:blip r:embed="rId4"/>
          <a:stretch>
            <a:fillRect/>
          </a:stretch>
        </p:blipFill>
        <p:spPr>
          <a:xfrm>
            <a:off x="1969691" y="3149997"/>
            <a:ext cx="2105025" cy="1943100"/>
          </a:xfrm>
          <a:prstGeom prst="ellipse">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randombar(horizontal)">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500" fill="hold"/>
                                        <p:tgtEl>
                                          <p:spTgt spid="6"/>
                                        </p:tgtEl>
                                        <p:attrNameLst>
                                          <p:attrName>ppt_x</p:attrName>
                                        </p:attrNameLst>
                                      </p:cBhvr>
                                      <p:tavLst>
                                        <p:tav tm="0">
                                          <p:val>
                                            <p:strVal val="#ppt_x"/>
                                          </p:val>
                                        </p:tav>
                                        <p:tav tm="100000">
                                          <p:val>
                                            <p:strVal val="#ppt_x"/>
                                          </p:val>
                                        </p:tav>
                                      </p:tavLst>
                                    </p:anim>
                                    <p:anim calcmode="lin" valueType="num">
                                      <p:cBhvr additive="base">
                                        <p:cTn id="23"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additive="base">
                                        <p:cTn id="28" dur="500" fill="hold"/>
                                        <p:tgtEl>
                                          <p:spTgt spid="7"/>
                                        </p:tgtEl>
                                        <p:attrNameLst>
                                          <p:attrName>ppt_x</p:attrName>
                                        </p:attrNameLst>
                                      </p:cBhvr>
                                      <p:tavLst>
                                        <p:tav tm="0">
                                          <p:val>
                                            <p:strVal val="#ppt_x"/>
                                          </p:val>
                                        </p:tav>
                                        <p:tav tm="100000">
                                          <p:val>
                                            <p:strVal val="#ppt_x"/>
                                          </p:val>
                                        </p:tav>
                                      </p:tavLst>
                                    </p:anim>
                                    <p:anim calcmode="lin" valueType="num">
                                      <p:cBhvr additive="base">
                                        <p:cTn id="29"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20"/>
                                        </p:tgtEl>
                                        <p:attrNameLst>
                                          <p:attrName>style.visibility</p:attrName>
                                        </p:attrNameLst>
                                      </p:cBhvr>
                                      <p:to>
                                        <p:strVal val="visible"/>
                                      </p:to>
                                    </p:set>
                                    <p:anim calcmode="lin" valueType="num">
                                      <p:cBhvr additive="base">
                                        <p:cTn id="34" dur="500" fill="hold"/>
                                        <p:tgtEl>
                                          <p:spTgt spid="20"/>
                                        </p:tgtEl>
                                        <p:attrNameLst>
                                          <p:attrName>ppt_x</p:attrName>
                                        </p:attrNameLst>
                                      </p:cBhvr>
                                      <p:tavLst>
                                        <p:tav tm="0">
                                          <p:val>
                                            <p:strVal val="#ppt_x"/>
                                          </p:val>
                                        </p:tav>
                                        <p:tav tm="100000">
                                          <p:val>
                                            <p:strVal val="#ppt_x"/>
                                          </p:val>
                                        </p:tav>
                                      </p:tavLst>
                                    </p:anim>
                                    <p:anim calcmode="lin" valueType="num">
                                      <p:cBhvr additive="base">
                                        <p:cTn id="35"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grpId="0" nodeType="clickEffect">
                                  <p:stCondLst>
                                    <p:cond delay="0"/>
                                  </p:stCondLst>
                                  <p:childTnLst>
                                    <p:set>
                                      <p:cBhvr>
                                        <p:cTn id="39" dur="1" fill="hold">
                                          <p:stCondLst>
                                            <p:cond delay="0"/>
                                          </p:stCondLst>
                                        </p:cTn>
                                        <p:tgtEl>
                                          <p:spTgt spid="14"/>
                                        </p:tgtEl>
                                        <p:attrNameLst>
                                          <p:attrName>style.visibility</p:attrName>
                                        </p:attrNameLst>
                                      </p:cBhvr>
                                      <p:to>
                                        <p:strVal val="visible"/>
                                      </p:to>
                                    </p:set>
                                    <p:anim calcmode="lin" valueType="num">
                                      <p:cBhvr additive="base">
                                        <p:cTn id="40" dur="500" fill="hold"/>
                                        <p:tgtEl>
                                          <p:spTgt spid="14"/>
                                        </p:tgtEl>
                                        <p:attrNameLst>
                                          <p:attrName>ppt_x</p:attrName>
                                        </p:attrNameLst>
                                      </p:cBhvr>
                                      <p:tavLst>
                                        <p:tav tm="0">
                                          <p:val>
                                            <p:strVal val="#ppt_x"/>
                                          </p:val>
                                        </p:tav>
                                        <p:tav tm="100000">
                                          <p:val>
                                            <p:strVal val="#ppt_x"/>
                                          </p:val>
                                        </p:tav>
                                      </p:tavLst>
                                    </p:anim>
                                    <p:anim calcmode="lin" valueType="num">
                                      <p:cBhvr additive="base">
                                        <p:cTn id="41"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16"/>
                                        </p:tgtEl>
                                        <p:attrNameLst>
                                          <p:attrName>style.visibility</p:attrName>
                                        </p:attrNameLst>
                                      </p:cBhvr>
                                      <p:to>
                                        <p:strVal val="visible"/>
                                      </p:to>
                                    </p:set>
                                    <p:animEffect transition="in" filter="fade">
                                      <p:cBhvr>
                                        <p:cTn id="46" dur="1000"/>
                                        <p:tgtEl>
                                          <p:spTgt spid="16"/>
                                        </p:tgtEl>
                                      </p:cBhvr>
                                    </p:animEffect>
                                    <p:anim calcmode="lin" valueType="num">
                                      <p:cBhvr>
                                        <p:cTn id="47" dur="1000" fill="hold"/>
                                        <p:tgtEl>
                                          <p:spTgt spid="16"/>
                                        </p:tgtEl>
                                        <p:attrNameLst>
                                          <p:attrName>ppt_x</p:attrName>
                                        </p:attrNameLst>
                                      </p:cBhvr>
                                      <p:tavLst>
                                        <p:tav tm="0">
                                          <p:val>
                                            <p:strVal val="#ppt_x"/>
                                          </p:val>
                                        </p:tav>
                                        <p:tav tm="100000">
                                          <p:val>
                                            <p:strVal val="#ppt_x"/>
                                          </p:val>
                                        </p:tav>
                                      </p:tavLst>
                                    </p:anim>
                                    <p:anim calcmode="lin" valueType="num">
                                      <p:cBhvr>
                                        <p:cTn id="48"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p:bldP spid="7" grpId="0"/>
      <p:bldP spid="14" grpId="0" animBg="1"/>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2"/>
        <p:cNvGrpSpPr/>
        <p:nvPr/>
      </p:nvGrpSpPr>
      <p:grpSpPr>
        <a:xfrm>
          <a:off x="0" y="0"/>
          <a:ext cx="0" cy="0"/>
          <a:chOff x="0" y="0"/>
          <a:chExt cx="0" cy="0"/>
        </a:xfrm>
      </p:grpSpPr>
      <p:sp>
        <p:nvSpPr>
          <p:cNvPr id="733" name="Google Shape;733;p44"/>
          <p:cNvSpPr txBox="1">
            <a:spLocks noGrp="1"/>
          </p:cNvSpPr>
          <p:nvPr>
            <p:ph type="title"/>
          </p:nvPr>
        </p:nvSpPr>
        <p:spPr>
          <a:xfrm>
            <a:off x="3721278" y="317800"/>
            <a:ext cx="4683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u="sng" dirty="0">
                <a:latin typeface="Rockwell" panose="02060603020205020403" pitchFamily="18" charset="0"/>
              </a:rPr>
              <a:t>Table of Contents</a:t>
            </a:r>
            <a:endParaRPr b="1" u="sng" dirty="0">
              <a:latin typeface="Rockwell" panose="02060603020205020403" pitchFamily="18" charset="0"/>
            </a:endParaRPr>
          </a:p>
        </p:txBody>
      </p:sp>
      <p:sp>
        <p:nvSpPr>
          <p:cNvPr id="735" name="Google Shape;735;p44"/>
          <p:cNvSpPr txBox="1">
            <a:spLocks noGrp="1"/>
          </p:cNvSpPr>
          <p:nvPr>
            <p:ph type="subTitle" idx="1"/>
          </p:nvPr>
        </p:nvSpPr>
        <p:spPr>
          <a:xfrm>
            <a:off x="4367544" y="1838133"/>
            <a:ext cx="2415985" cy="377812"/>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SzPct val="100000"/>
              <a:buFont typeface="Wingdings" panose="05000000000000000000" pitchFamily="2" charset="2"/>
              <a:buChar char="Ø"/>
            </a:pPr>
            <a:r>
              <a:rPr lang="en-US" sz="1800" b="1" dirty="0">
                <a:effectLst/>
                <a:latin typeface="Times New Roman" panose="02020603050405020304" pitchFamily="18" charset="0"/>
                <a:ea typeface="Times New Roman" panose="02020603050405020304" pitchFamily="18" charset="0"/>
              </a:rPr>
              <a:t>Hardware</a:t>
            </a:r>
            <a:endParaRPr dirty="0"/>
          </a:p>
        </p:txBody>
      </p:sp>
      <p:sp>
        <p:nvSpPr>
          <p:cNvPr id="736" name="Google Shape;736;p44"/>
          <p:cNvSpPr txBox="1">
            <a:spLocks noGrp="1"/>
          </p:cNvSpPr>
          <p:nvPr>
            <p:ph type="subTitle" idx="3"/>
          </p:nvPr>
        </p:nvSpPr>
        <p:spPr>
          <a:xfrm>
            <a:off x="4383344" y="1627470"/>
            <a:ext cx="2967155" cy="373524"/>
          </a:xfrm>
          <a:prstGeom prst="rect">
            <a:avLst/>
          </a:prstGeom>
        </p:spPr>
        <p:txBody>
          <a:bodyPr spcFirstLastPara="1" wrap="square" lIns="91425" tIns="91425" rIns="91425" bIns="91425" anchor="b" anchorCtr="0">
            <a:noAutofit/>
          </a:bodyPr>
          <a:lstStyle/>
          <a:p>
            <a:pPr marL="285750" lvl="0" indent="-285750" algn="l" rtl="0">
              <a:spcBef>
                <a:spcPts val="0"/>
              </a:spcBef>
              <a:spcAft>
                <a:spcPts val="0"/>
              </a:spcAft>
              <a:buSzPct val="100000"/>
              <a:buFont typeface="Wingdings" panose="05000000000000000000" pitchFamily="2" charset="2"/>
              <a:buChar char="Ø"/>
            </a:pPr>
            <a:r>
              <a:rPr lang="en-US" sz="1800" b="1" i="0" dirty="0">
                <a:effectLst/>
                <a:latin typeface="Times New Roman" panose="02020603050405020304" pitchFamily="18" charset="0"/>
                <a:ea typeface="Times New Roman" panose="02020603050405020304" pitchFamily="18" charset="0"/>
              </a:rPr>
              <a:t>Objective of the Project</a:t>
            </a:r>
            <a:endParaRPr i="0" dirty="0"/>
          </a:p>
        </p:txBody>
      </p:sp>
      <p:sp>
        <p:nvSpPr>
          <p:cNvPr id="738" name="Google Shape;738;p44"/>
          <p:cNvSpPr txBox="1">
            <a:spLocks noGrp="1"/>
          </p:cNvSpPr>
          <p:nvPr>
            <p:ph type="subTitle" idx="5"/>
          </p:nvPr>
        </p:nvSpPr>
        <p:spPr>
          <a:xfrm>
            <a:off x="4383344" y="1225528"/>
            <a:ext cx="4048800" cy="4413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SzPct val="100000"/>
              <a:buFont typeface="Wingdings" panose="05000000000000000000" pitchFamily="2" charset="2"/>
              <a:buChar char="Ø"/>
            </a:pPr>
            <a:r>
              <a:rPr lang="en-US" sz="1800" b="1" dirty="0">
                <a:effectLst/>
                <a:latin typeface="Times New Roman" panose="02020603050405020304" pitchFamily="18" charset="0"/>
                <a:ea typeface="Times New Roman" panose="02020603050405020304" pitchFamily="18" charset="0"/>
              </a:rPr>
              <a:t>Introduction</a:t>
            </a:r>
            <a:endParaRPr dirty="0"/>
          </a:p>
        </p:txBody>
      </p:sp>
      <p:sp>
        <p:nvSpPr>
          <p:cNvPr id="739" name="Google Shape;739;p44"/>
          <p:cNvSpPr txBox="1">
            <a:spLocks noGrp="1"/>
          </p:cNvSpPr>
          <p:nvPr>
            <p:ph type="subTitle" idx="6"/>
          </p:nvPr>
        </p:nvSpPr>
        <p:spPr>
          <a:xfrm>
            <a:off x="4383344" y="2120722"/>
            <a:ext cx="4048800" cy="474900"/>
          </a:xfrm>
          <a:prstGeom prst="rect">
            <a:avLst/>
          </a:prstGeom>
        </p:spPr>
        <p:txBody>
          <a:bodyPr spcFirstLastPara="1" wrap="square" lIns="91425" tIns="91425" rIns="91425" bIns="91425" anchor="b" anchorCtr="0">
            <a:noAutofit/>
          </a:bodyPr>
          <a:lstStyle/>
          <a:p>
            <a:pPr marL="285750" lvl="0" indent="-285750" algn="l" rtl="0">
              <a:spcBef>
                <a:spcPts val="0"/>
              </a:spcBef>
              <a:spcAft>
                <a:spcPts val="0"/>
              </a:spcAft>
              <a:buSzPct val="100000"/>
              <a:buFont typeface="Wingdings" panose="05000000000000000000" pitchFamily="2" charset="2"/>
              <a:buChar char="Ø"/>
            </a:pPr>
            <a:r>
              <a:rPr lang="en-US" sz="1800" b="1" i="0" dirty="0">
                <a:effectLst/>
                <a:latin typeface="Times New Roman" panose="02020603050405020304" pitchFamily="18" charset="0"/>
                <a:ea typeface="Times New Roman" panose="02020603050405020304" pitchFamily="18" charset="0"/>
              </a:rPr>
              <a:t>Software</a:t>
            </a:r>
            <a:endParaRPr i="0" dirty="0"/>
          </a:p>
        </p:txBody>
      </p:sp>
      <p:sp>
        <p:nvSpPr>
          <p:cNvPr id="742" name="Google Shape;742;p44"/>
          <p:cNvSpPr txBox="1">
            <a:spLocks noGrp="1"/>
          </p:cNvSpPr>
          <p:nvPr>
            <p:ph type="subTitle" idx="9"/>
          </p:nvPr>
        </p:nvSpPr>
        <p:spPr>
          <a:xfrm>
            <a:off x="4369411" y="2443529"/>
            <a:ext cx="4048800" cy="474900"/>
          </a:xfrm>
          <a:prstGeom prst="rect">
            <a:avLst/>
          </a:prstGeom>
        </p:spPr>
        <p:txBody>
          <a:bodyPr spcFirstLastPara="1" wrap="square" lIns="91425" tIns="91425" rIns="91425" bIns="91425" anchor="b" anchorCtr="0">
            <a:noAutofit/>
          </a:bodyPr>
          <a:lstStyle/>
          <a:p>
            <a:pPr marL="285750" lvl="0" indent="-285750" algn="l" rtl="0">
              <a:spcBef>
                <a:spcPts val="0"/>
              </a:spcBef>
              <a:spcAft>
                <a:spcPts val="0"/>
              </a:spcAft>
              <a:buSzPct val="100000"/>
              <a:buFont typeface="Wingdings" panose="05000000000000000000" pitchFamily="2" charset="2"/>
              <a:buChar char="Ø"/>
            </a:pPr>
            <a:r>
              <a:rPr lang="en-US" sz="1800" b="1" i="0" dirty="0">
                <a:effectLst/>
                <a:latin typeface="Times New Roman" panose="02020603050405020304" pitchFamily="18" charset="0"/>
                <a:ea typeface="Times New Roman" panose="02020603050405020304" pitchFamily="18" charset="0"/>
              </a:rPr>
              <a:t>Analysis of the Project</a:t>
            </a:r>
            <a:endParaRPr i="0" dirty="0"/>
          </a:p>
        </p:txBody>
      </p:sp>
      <p:sp>
        <p:nvSpPr>
          <p:cNvPr id="744" name="Google Shape;744;p44"/>
          <p:cNvSpPr txBox="1">
            <a:spLocks noGrp="1"/>
          </p:cNvSpPr>
          <p:nvPr>
            <p:ph type="subTitle" idx="14"/>
          </p:nvPr>
        </p:nvSpPr>
        <p:spPr>
          <a:xfrm>
            <a:off x="4355476" y="3764334"/>
            <a:ext cx="4048800" cy="4413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SzPct val="100000"/>
              <a:buFont typeface="Wingdings" panose="05000000000000000000" pitchFamily="2" charset="2"/>
              <a:buChar char="Ø"/>
            </a:pPr>
            <a:r>
              <a:rPr lang="en-US" sz="1800" b="1" dirty="0">
                <a:effectLst/>
                <a:latin typeface="Times New Roman" panose="02020603050405020304" pitchFamily="18" charset="0"/>
                <a:ea typeface="Times New Roman" panose="02020603050405020304" pitchFamily="18" charset="0"/>
              </a:rPr>
              <a:t>Conclusion</a:t>
            </a:r>
            <a:endParaRPr dirty="0"/>
          </a:p>
        </p:txBody>
      </p:sp>
      <p:sp>
        <p:nvSpPr>
          <p:cNvPr id="745" name="Google Shape;745;p44"/>
          <p:cNvSpPr txBox="1">
            <a:spLocks noGrp="1"/>
          </p:cNvSpPr>
          <p:nvPr>
            <p:ph type="subTitle" idx="15"/>
          </p:nvPr>
        </p:nvSpPr>
        <p:spPr>
          <a:xfrm>
            <a:off x="4355478" y="3455351"/>
            <a:ext cx="4048800" cy="474900"/>
          </a:xfrm>
          <a:prstGeom prst="rect">
            <a:avLst/>
          </a:prstGeom>
        </p:spPr>
        <p:txBody>
          <a:bodyPr spcFirstLastPara="1" wrap="square" lIns="91425" tIns="91425" rIns="91425" bIns="91425" anchor="b" anchorCtr="0">
            <a:noAutofit/>
          </a:bodyPr>
          <a:lstStyle/>
          <a:p>
            <a:pPr marL="285750" lvl="0" indent="-285750" algn="l" rtl="0">
              <a:spcBef>
                <a:spcPts val="0"/>
              </a:spcBef>
              <a:spcAft>
                <a:spcPts val="0"/>
              </a:spcAft>
              <a:buSzPct val="100000"/>
              <a:buFont typeface="Wingdings" panose="05000000000000000000" pitchFamily="2" charset="2"/>
              <a:buChar char="Ø"/>
            </a:pPr>
            <a:r>
              <a:rPr lang="en-US" sz="1800" b="1" i="0" dirty="0">
                <a:latin typeface="Times New Roman" panose="02020603050405020304" pitchFamily="18" charset="0"/>
                <a:cs typeface="Times New Roman" panose="02020603050405020304" pitchFamily="18" charset="0"/>
              </a:rPr>
              <a:t>Sneak Peak of Website</a:t>
            </a:r>
          </a:p>
        </p:txBody>
      </p:sp>
      <p:pic>
        <p:nvPicPr>
          <p:cNvPr id="746" name="Google Shape;746;p44"/>
          <p:cNvPicPr preferRelativeResize="0">
            <a:picLocks noGrp="1"/>
          </p:cNvPicPr>
          <p:nvPr>
            <p:ph type="pic" idx="16"/>
          </p:nvPr>
        </p:nvPicPr>
        <p:blipFill rotWithShape="1">
          <a:blip r:embed="rId3">
            <a:alphaModFix/>
          </a:blip>
          <a:srcRect l="28621" r="28621"/>
          <a:stretch/>
        </p:blipFill>
        <p:spPr>
          <a:xfrm>
            <a:off x="104811" y="0"/>
            <a:ext cx="3137398" cy="4887059"/>
          </a:xfrm>
          <a:prstGeom prst="rect">
            <a:avLst/>
          </a:prstGeom>
        </p:spPr>
      </p:pic>
      <p:sp>
        <p:nvSpPr>
          <p:cNvPr id="9" name="TextBox 8">
            <a:extLst>
              <a:ext uri="{FF2B5EF4-FFF2-40B4-BE49-F238E27FC236}">
                <a16:creationId xmlns:a16="http://schemas.microsoft.com/office/drawing/2014/main" id="{E0CA8666-E98F-4609-6DD9-4DEB1CED8CB2}"/>
              </a:ext>
            </a:extLst>
          </p:cNvPr>
          <p:cNvSpPr txBox="1"/>
          <p:nvPr/>
        </p:nvSpPr>
        <p:spPr>
          <a:xfrm>
            <a:off x="4355477" y="3176514"/>
            <a:ext cx="2817541" cy="369332"/>
          </a:xfrm>
          <a:prstGeom prst="rect">
            <a:avLst/>
          </a:prstGeom>
          <a:noFill/>
        </p:spPr>
        <p:txBody>
          <a:bodyPr wrap="square" rtlCol="0">
            <a:spAutoFit/>
          </a:bodyPr>
          <a:lstStyle/>
          <a:p>
            <a:pPr marL="285750" indent="-285750">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Flow Chart </a:t>
            </a:r>
            <a:endParaRPr lang="en-IN" sz="18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2F51AE57-28AA-5606-1E55-D3D5184791CC}"/>
              </a:ext>
            </a:extLst>
          </p:cNvPr>
          <p:cNvSpPr txBox="1"/>
          <p:nvPr/>
        </p:nvSpPr>
        <p:spPr>
          <a:xfrm>
            <a:off x="4341544" y="2820477"/>
            <a:ext cx="2601017" cy="369332"/>
          </a:xfrm>
          <a:prstGeom prst="rect">
            <a:avLst/>
          </a:prstGeom>
          <a:noFill/>
        </p:spPr>
        <p:txBody>
          <a:bodyPr wrap="square" rtlCol="0">
            <a:spAutoFit/>
          </a:bodyPr>
          <a:lstStyle/>
          <a:p>
            <a:pPr marL="285750" indent="-285750">
              <a:buFont typeface="Wingdings" panose="05000000000000000000" pitchFamily="2" charset="2"/>
              <a:buChar char="Ø"/>
            </a:pPr>
            <a:r>
              <a:rPr lang="en-IN" sz="1800" b="1" dirty="0">
                <a:latin typeface="Times New Roman" panose="02020603050405020304" pitchFamily="18" charset="0"/>
                <a:cs typeface="Times New Roman" panose="02020603050405020304" pitchFamily="18" charset="0"/>
              </a:rPr>
              <a:t>Key Features</a:t>
            </a: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746"/>
                                        </p:tgtEl>
                                        <p:attrNameLst>
                                          <p:attrName>style.visibility</p:attrName>
                                        </p:attrNameLst>
                                      </p:cBhvr>
                                      <p:to>
                                        <p:strVal val="visible"/>
                                      </p:to>
                                    </p:set>
                                    <p:animEffect transition="in" filter="fade">
                                      <p:cBhvr>
                                        <p:cTn id="7" dur="750"/>
                                        <p:tgtEl>
                                          <p:spTgt spid="746"/>
                                        </p:tgtEl>
                                      </p:cBhvr>
                                    </p:animEffect>
                                    <p:anim calcmode="lin" valueType="num">
                                      <p:cBhvr>
                                        <p:cTn id="8" dur="750" fill="hold"/>
                                        <p:tgtEl>
                                          <p:spTgt spid="746"/>
                                        </p:tgtEl>
                                        <p:attrNameLst>
                                          <p:attrName>ppt_w</p:attrName>
                                        </p:attrNameLst>
                                      </p:cBhvr>
                                      <p:tavLst>
                                        <p:tav tm="0" fmla="#ppt_w*sin(2.5*pi*$)">
                                          <p:val>
                                            <p:fltVal val="0"/>
                                          </p:val>
                                        </p:tav>
                                        <p:tav tm="100000">
                                          <p:val>
                                            <p:fltVal val="1"/>
                                          </p:val>
                                        </p:tav>
                                      </p:tavLst>
                                    </p:anim>
                                    <p:anim calcmode="lin" valueType="num">
                                      <p:cBhvr>
                                        <p:cTn id="9" dur="750" fill="hold"/>
                                        <p:tgtEl>
                                          <p:spTgt spid="746"/>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733"/>
                                        </p:tgtEl>
                                        <p:attrNameLst>
                                          <p:attrName>style.visibility</p:attrName>
                                        </p:attrNameLst>
                                      </p:cBhvr>
                                      <p:to>
                                        <p:strVal val="visible"/>
                                      </p:to>
                                    </p:set>
                                    <p:animEffect transition="in" filter="barn(inVertical)">
                                      <p:cBhvr>
                                        <p:cTn id="14" dur="500"/>
                                        <p:tgtEl>
                                          <p:spTgt spid="733"/>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38">
                                            <p:txEl>
                                              <p:pRg st="0" end="0"/>
                                            </p:txEl>
                                          </p:spTgt>
                                        </p:tgtEl>
                                        <p:attrNameLst>
                                          <p:attrName>style.visibility</p:attrName>
                                        </p:attrNameLst>
                                      </p:cBhvr>
                                      <p:to>
                                        <p:strVal val="visible"/>
                                      </p:to>
                                    </p:set>
                                    <p:anim calcmode="lin" valueType="num">
                                      <p:cBhvr additive="base">
                                        <p:cTn id="19" dur="500" fill="hold"/>
                                        <p:tgtEl>
                                          <p:spTgt spid="738">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3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36">
                                            <p:txEl>
                                              <p:pRg st="0" end="0"/>
                                            </p:txEl>
                                          </p:spTgt>
                                        </p:tgtEl>
                                        <p:attrNameLst>
                                          <p:attrName>style.visibility</p:attrName>
                                        </p:attrNameLst>
                                      </p:cBhvr>
                                      <p:to>
                                        <p:strVal val="visible"/>
                                      </p:to>
                                    </p:set>
                                    <p:anim calcmode="lin" valueType="num">
                                      <p:cBhvr additive="base">
                                        <p:cTn id="25" dur="500" fill="hold"/>
                                        <p:tgtEl>
                                          <p:spTgt spid="736">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3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735">
                                            <p:txEl>
                                              <p:pRg st="0" end="0"/>
                                            </p:txEl>
                                          </p:spTgt>
                                        </p:tgtEl>
                                        <p:attrNameLst>
                                          <p:attrName>style.visibility</p:attrName>
                                        </p:attrNameLst>
                                      </p:cBhvr>
                                      <p:to>
                                        <p:strVal val="visible"/>
                                      </p:to>
                                    </p:set>
                                    <p:anim calcmode="lin" valueType="num">
                                      <p:cBhvr additive="base">
                                        <p:cTn id="31" dur="500" fill="hold"/>
                                        <p:tgtEl>
                                          <p:spTgt spid="735">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73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739">
                                            <p:txEl>
                                              <p:pRg st="0" end="0"/>
                                            </p:txEl>
                                          </p:spTgt>
                                        </p:tgtEl>
                                        <p:attrNameLst>
                                          <p:attrName>style.visibility</p:attrName>
                                        </p:attrNameLst>
                                      </p:cBhvr>
                                      <p:to>
                                        <p:strVal val="visible"/>
                                      </p:to>
                                    </p:set>
                                    <p:anim calcmode="lin" valueType="num">
                                      <p:cBhvr additive="base">
                                        <p:cTn id="37" dur="500" fill="hold"/>
                                        <p:tgtEl>
                                          <p:spTgt spid="739">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73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742">
                                            <p:txEl>
                                              <p:pRg st="0" end="0"/>
                                            </p:txEl>
                                          </p:spTgt>
                                        </p:tgtEl>
                                        <p:attrNameLst>
                                          <p:attrName>style.visibility</p:attrName>
                                        </p:attrNameLst>
                                      </p:cBhvr>
                                      <p:to>
                                        <p:strVal val="visible"/>
                                      </p:to>
                                    </p:set>
                                    <p:anim calcmode="lin" valueType="num">
                                      <p:cBhvr additive="base">
                                        <p:cTn id="43" dur="500" fill="hold"/>
                                        <p:tgtEl>
                                          <p:spTgt spid="742">
                                            <p:txEl>
                                              <p:pRg st="0" end="0"/>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74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4"/>
                                        </p:tgtEl>
                                        <p:attrNameLst>
                                          <p:attrName>style.visibility</p:attrName>
                                        </p:attrNameLst>
                                      </p:cBhvr>
                                      <p:to>
                                        <p:strVal val="visible"/>
                                      </p:to>
                                    </p:set>
                                    <p:anim calcmode="lin" valueType="num">
                                      <p:cBhvr additive="base">
                                        <p:cTn id="49" dur="500" fill="hold"/>
                                        <p:tgtEl>
                                          <p:spTgt spid="4"/>
                                        </p:tgtEl>
                                        <p:attrNameLst>
                                          <p:attrName>ppt_x</p:attrName>
                                        </p:attrNameLst>
                                      </p:cBhvr>
                                      <p:tavLst>
                                        <p:tav tm="0">
                                          <p:val>
                                            <p:strVal val="#ppt_x"/>
                                          </p:val>
                                        </p:tav>
                                        <p:tav tm="100000">
                                          <p:val>
                                            <p:strVal val="#ppt_x"/>
                                          </p:val>
                                        </p:tav>
                                      </p:tavLst>
                                    </p:anim>
                                    <p:anim calcmode="lin" valueType="num">
                                      <p:cBhvr additive="base">
                                        <p:cTn id="5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9"/>
                                        </p:tgtEl>
                                        <p:attrNameLst>
                                          <p:attrName>style.visibility</p:attrName>
                                        </p:attrNameLst>
                                      </p:cBhvr>
                                      <p:to>
                                        <p:strVal val="visible"/>
                                      </p:to>
                                    </p:set>
                                    <p:anim calcmode="lin" valueType="num">
                                      <p:cBhvr additive="base">
                                        <p:cTn id="55" dur="500" fill="hold"/>
                                        <p:tgtEl>
                                          <p:spTgt spid="9"/>
                                        </p:tgtEl>
                                        <p:attrNameLst>
                                          <p:attrName>ppt_x</p:attrName>
                                        </p:attrNameLst>
                                      </p:cBhvr>
                                      <p:tavLst>
                                        <p:tav tm="0">
                                          <p:val>
                                            <p:strVal val="#ppt_x"/>
                                          </p:val>
                                        </p:tav>
                                        <p:tav tm="100000">
                                          <p:val>
                                            <p:strVal val="#ppt_x"/>
                                          </p:val>
                                        </p:tav>
                                      </p:tavLst>
                                    </p:anim>
                                    <p:anim calcmode="lin" valueType="num">
                                      <p:cBhvr additive="base">
                                        <p:cTn id="5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745">
                                            <p:txEl>
                                              <p:pRg st="0" end="0"/>
                                            </p:txEl>
                                          </p:spTgt>
                                        </p:tgtEl>
                                        <p:attrNameLst>
                                          <p:attrName>style.visibility</p:attrName>
                                        </p:attrNameLst>
                                      </p:cBhvr>
                                      <p:to>
                                        <p:strVal val="visible"/>
                                      </p:to>
                                    </p:set>
                                    <p:anim calcmode="lin" valueType="num">
                                      <p:cBhvr additive="base">
                                        <p:cTn id="61" dur="500" fill="hold"/>
                                        <p:tgtEl>
                                          <p:spTgt spid="745">
                                            <p:txEl>
                                              <p:pRg st="0" end="0"/>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74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744">
                                            <p:txEl>
                                              <p:pRg st="0" end="0"/>
                                            </p:txEl>
                                          </p:spTgt>
                                        </p:tgtEl>
                                        <p:attrNameLst>
                                          <p:attrName>style.visibility</p:attrName>
                                        </p:attrNameLst>
                                      </p:cBhvr>
                                      <p:to>
                                        <p:strVal val="visible"/>
                                      </p:to>
                                    </p:set>
                                    <p:anim calcmode="lin" valueType="num">
                                      <p:cBhvr additive="base">
                                        <p:cTn id="67" dur="500" fill="hold"/>
                                        <p:tgtEl>
                                          <p:spTgt spid="744">
                                            <p:txEl>
                                              <p:pRg st="0" end="0"/>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74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3" grpId="0"/>
      <p:bldP spid="735" grpId="0" build="p"/>
      <p:bldP spid="736" grpId="0" build="p"/>
      <p:bldP spid="738" grpId="0" build="p"/>
      <p:bldP spid="739" grpId="0" build="p"/>
      <p:bldP spid="742" grpId="0" build="p"/>
      <p:bldP spid="744" grpId="0" build="p"/>
      <p:bldP spid="745" grpId="0" build="p"/>
      <p:bldP spid="9"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45"/>
          <p:cNvSpPr txBox="1">
            <a:spLocks noGrp="1"/>
          </p:cNvSpPr>
          <p:nvPr>
            <p:ph type="title"/>
          </p:nvPr>
        </p:nvSpPr>
        <p:spPr>
          <a:xfrm>
            <a:off x="585712" y="127231"/>
            <a:ext cx="4038327" cy="78632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b="1" dirty="0">
                <a:latin typeface="Copperplate Gothic Light" panose="020E0507020206020404" pitchFamily="34" charset="0"/>
              </a:rPr>
              <a:t>Introduction</a:t>
            </a:r>
            <a:endParaRPr sz="4000" b="1" dirty="0">
              <a:latin typeface="Copperplate Gothic Light" panose="020E0507020206020404" pitchFamily="34" charset="0"/>
            </a:endParaRPr>
          </a:p>
        </p:txBody>
      </p:sp>
      <p:sp>
        <p:nvSpPr>
          <p:cNvPr id="752" name="Google Shape;752;p45"/>
          <p:cNvSpPr txBox="1">
            <a:spLocks noGrp="1"/>
          </p:cNvSpPr>
          <p:nvPr>
            <p:ph type="subTitle" idx="1"/>
          </p:nvPr>
        </p:nvSpPr>
        <p:spPr>
          <a:xfrm>
            <a:off x="201676" y="1107692"/>
            <a:ext cx="4370323" cy="3464306"/>
          </a:xfrm>
          <a:prstGeom prst="rect">
            <a:avLst/>
          </a:prstGeom>
        </p:spPr>
        <p:txBody>
          <a:bodyPr spcFirstLastPara="1" wrap="square" lIns="91425" tIns="91425" rIns="91425" bIns="91425" anchor="ctr" anchorCtr="0">
            <a:noAutofit/>
          </a:bodyPr>
          <a:lstStyle/>
          <a:p>
            <a:pPr marL="0" indent="0"/>
            <a:r>
              <a:rPr lang="en-US" sz="1800" dirty="0">
                <a:effectLst/>
                <a:latin typeface="Centaur" panose="02030504050205020304" pitchFamily="18" charset="0"/>
                <a:ea typeface="Calibri" panose="020F0502020204030204" pitchFamily="34" charset="0"/>
                <a:cs typeface="Times New Roman" panose="02020603050405020304" pitchFamily="18" charset="0"/>
              </a:rPr>
              <a:t>Welcome to "Wandering in Jharkhand," a digital portal to the unexplored gems of India's captivating region. Through narratives and images, we bridge the gap between screens and the essence of Jharkhand, evoking curiosity and igniting wanderlust. Join us in rediscovering the joy of exploration and connecting with a land pulsating with stories waiting to be discovered. With every click, you're not just wandering through a website – you're wandering through the essence of a land worth knowing.</a:t>
            </a:r>
            <a:endParaRPr lang="en-IN" sz="1800" dirty="0">
              <a:effectLst/>
              <a:latin typeface="Centaur" panose="02030504050205020304" pitchFamily="18"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lang="en-US" dirty="0"/>
          </a:p>
        </p:txBody>
      </p:sp>
      <p:cxnSp>
        <p:nvCxnSpPr>
          <p:cNvPr id="754" name="Google Shape;754;p45"/>
          <p:cNvCxnSpPr/>
          <p:nvPr/>
        </p:nvCxnSpPr>
        <p:spPr>
          <a:xfrm rot="10800000">
            <a:off x="-10216" y="981887"/>
            <a:ext cx="4924800" cy="0"/>
          </a:xfrm>
          <a:prstGeom prst="straightConnector1">
            <a:avLst/>
          </a:prstGeom>
          <a:noFill/>
          <a:ln w="9525" cap="flat" cmpd="sng">
            <a:solidFill>
              <a:schemeClr val="dk1"/>
            </a:solidFill>
            <a:prstDash val="solid"/>
            <a:round/>
            <a:headEnd type="none" w="med" len="med"/>
            <a:tailEnd type="none" w="med" len="med"/>
          </a:ln>
        </p:spPr>
      </p:cxnSp>
      <p:pic>
        <p:nvPicPr>
          <p:cNvPr id="5" name="Picture 4">
            <a:extLst>
              <a:ext uri="{FF2B5EF4-FFF2-40B4-BE49-F238E27FC236}">
                <a16:creationId xmlns:a16="http://schemas.microsoft.com/office/drawing/2014/main" id="{05582CE7-54F2-00F3-7F34-4B01EEE3A770}"/>
              </a:ext>
            </a:extLst>
          </p:cNvPr>
          <p:cNvPicPr>
            <a:picLocks noChangeAspect="1"/>
          </p:cNvPicPr>
          <p:nvPr/>
        </p:nvPicPr>
        <p:blipFill>
          <a:blip r:embed="rId3"/>
          <a:stretch>
            <a:fillRect/>
          </a:stretch>
        </p:blipFill>
        <p:spPr>
          <a:xfrm>
            <a:off x="4624040" y="0"/>
            <a:ext cx="4519960" cy="5143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751"/>
                                        </p:tgtEl>
                                        <p:attrNameLst>
                                          <p:attrName>style.visibility</p:attrName>
                                        </p:attrNameLst>
                                      </p:cBhvr>
                                      <p:to>
                                        <p:strVal val="visible"/>
                                      </p:to>
                                    </p:set>
                                    <p:animEffect transition="in" filter="wipe(down)">
                                      <p:cBhvr>
                                        <p:cTn id="7" dur="580">
                                          <p:stCondLst>
                                            <p:cond delay="0"/>
                                          </p:stCondLst>
                                        </p:cTn>
                                        <p:tgtEl>
                                          <p:spTgt spid="751"/>
                                        </p:tgtEl>
                                      </p:cBhvr>
                                    </p:animEffect>
                                    <p:anim calcmode="lin" valueType="num">
                                      <p:cBhvr>
                                        <p:cTn id="8" dur="1822" tmFilter="0,0; 0.14,0.36; 0.43,0.73; 0.71,0.91; 1.0,1.0">
                                          <p:stCondLst>
                                            <p:cond delay="0"/>
                                          </p:stCondLst>
                                        </p:cTn>
                                        <p:tgtEl>
                                          <p:spTgt spid="751"/>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751"/>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751"/>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751"/>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751"/>
                                        </p:tgtEl>
                                        <p:attrNameLst>
                                          <p:attrName>ppt_y</p:attrName>
                                        </p:attrNameLst>
                                      </p:cBhvr>
                                      <p:tavLst>
                                        <p:tav tm="0" fmla="#ppt_y-sin(pi*$)/81">
                                          <p:val>
                                            <p:fltVal val="0"/>
                                          </p:val>
                                        </p:tav>
                                        <p:tav tm="100000">
                                          <p:val>
                                            <p:fltVal val="1"/>
                                          </p:val>
                                        </p:tav>
                                      </p:tavLst>
                                    </p:anim>
                                    <p:animScale>
                                      <p:cBhvr>
                                        <p:cTn id="13" dur="26">
                                          <p:stCondLst>
                                            <p:cond delay="650"/>
                                          </p:stCondLst>
                                        </p:cTn>
                                        <p:tgtEl>
                                          <p:spTgt spid="751"/>
                                        </p:tgtEl>
                                      </p:cBhvr>
                                      <p:to x="100000" y="60000"/>
                                    </p:animScale>
                                    <p:animScale>
                                      <p:cBhvr>
                                        <p:cTn id="14" dur="166" decel="50000">
                                          <p:stCondLst>
                                            <p:cond delay="676"/>
                                          </p:stCondLst>
                                        </p:cTn>
                                        <p:tgtEl>
                                          <p:spTgt spid="751"/>
                                        </p:tgtEl>
                                      </p:cBhvr>
                                      <p:to x="100000" y="100000"/>
                                    </p:animScale>
                                    <p:animScale>
                                      <p:cBhvr>
                                        <p:cTn id="15" dur="26">
                                          <p:stCondLst>
                                            <p:cond delay="1312"/>
                                          </p:stCondLst>
                                        </p:cTn>
                                        <p:tgtEl>
                                          <p:spTgt spid="751"/>
                                        </p:tgtEl>
                                      </p:cBhvr>
                                      <p:to x="100000" y="80000"/>
                                    </p:animScale>
                                    <p:animScale>
                                      <p:cBhvr>
                                        <p:cTn id="16" dur="166" decel="50000">
                                          <p:stCondLst>
                                            <p:cond delay="1338"/>
                                          </p:stCondLst>
                                        </p:cTn>
                                        <p:tgtEl>
                                          <p:spTgt spid="751"/>
                                        </p:tgtEl>
                                      </p:cBhvr>
                                      <p:to x="100000" y="100000"/>
                                    </p:animScale>
                                    <p:animScale>
                                      <p:cBhvr>
                                        <p:cTn id="17" dur="26">
                                          <p:stCondLst>
                                            <p:cond delay="1642"/>
                                          </p:stCondLst>
                                        </p:cTn>
                                        <p:tgtEl>
                                          <p:spTgt spid="751"/>
                                        </p:tgtEl>
                                      </p:cBhvr>
                                      <p:to x="100000" y="90000"/>
                                    </p:animScale>
                                    <p:animScale>
                                      <p:cBhvr>
                                        <p:cTn id="18" dur="166" decel="50000">
                                          <p:stCondLst>
                                            <p:cond delay="1668"/>
                                          </p:stCondLst>
                                        </p:cTn>
                                        <p:tgtEl>
                                          <p:spTgt spid="751"/>
                                        </p:tgtEl>
                                      </p:cBhvr>
                                      <p:to x="100000" y="100000"/>
                                    </p:animScale>
                                    <p:animScale>
                                      <p:cBhvr>
                                        <p:cTn id="19" dur="26">
                                          <p:stCondLst>
                                            <p:cond delay="1808"/>
                                          </p:stCondLst>
                                        </p:cTn>
                                        <p:tgtEl>
                                          <p:spTgt spid="751"/>
                                        </p:tgtEl>
                                      </p:cBhvr>
                                      <p:to x="100000" y="95000"/>
                                    </p:animScale>
                                    <p:animScale>
                                      <p:cBhvr>
                                        <p:cTn id="20" dur="166" decel="50000">
                                          <p:stCondLst>
                                            <p:cond delay="1834"/>
                                          </p:stCondLst>
                                        </p:cTn>
                                        <p:tgtEl>
                                          <p:spTgt spid="751"/>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grpId="0" nodeType="clickEffect">
                                  <p:stCondLst>
                                    <p:cond delay="0"/>
                                  </p:stCondLst>
                                  <p:childTnLst>
                                    <p:set>
                                      <p:cBhvr>
                                        <p:cTn id="24" dur="1" fill="hold">
                                          <p:stCondLst>
                                            <p:cond delay="0"/>
                                          </p:stCondLst>
                                        </p:cTn>
                                        <p:tgtEl>
                                          <p:spTgt spid="752">
                                            <p:txEl>
                                              <p:pRg st="0" end="0"/>
                                            </p:txEl>
                                          </p:spTgt>
                                        </p:tgtEl>
                                        <p:attrNameLst>
                                          <p:attrName>style.visibility</p:attrName>
                                        </p:attrNameLst>
                                      </p:cBhvr>
                                      <p:to>
                                        <p:strVal val="visible"/>
                                      </p:to>
                                    </p:set>
                                    <p:anim calcmode="lin" valueType="num">
                                      <p:cBhvr>
                                        <p:cTn id="25" dur="500" fill="hold"/>
                                        <p:tgtEl>
                                          <p:spTgt spid="752">
                                            <p:txEl>
                                              <p:pRg st="0" end="0"/>
                                            </p:txEl>
                                          </p:spTgt>
                                        </p:tgtEl>
                                        <p:attrNameLst>
                                          <p:attrName>ppt_w</p:attrName>
                                        </p:attrNameLst>
                                      </p:cBhvr>
                                      <p:tavLst>
                                        <p:tav tm="0">
                                          <p:val>
                                            <p:fltVal val="0"/>
                                          </p:val>
                                        </p:tav>
                                        <p:tav tm="100000">
                                          <p:val>
                                            <p:strVal val="#ppt_w"/>
                                          </p:val>
                                        </p:tav>
                                      </p:tavLst>
                                    </p:anim>
                                    <p:anim calcmode="lin" valueType="num">
                                      <p:cBhvr>
                                        <p:cTn id="26" dur="500" fill="hold"/>
                                        <p:tgtEl>
                                          <p:spTgt spid="752">
                                            <p:txEl>
                                              <p:pRg st="0" end="0"/>
                                            </p:txEl>
                                          </p:spTgt>
                                        </p:tgtEl>
                                        <p:attrNameLst>
                                          <p:attrName>ppt_h</p:attrName>
                                        </p:attrNameLst>
                                      </p:cBhvr>
                                      <p:tavLst>
                                        <p:tav tm="0">
                                          <p:val>
                                            <p:fltVal val="0"/>
                                          </p:val>
                                        </p:tav>
                                        <p:tav tm="100000">
                                          <p:val>
                                            <p:strVal val="#ppt_h"/>
                                          </p:val>
                                        </p:tav>
                                      </p:tavLst>
                                    </p:anim>
                                    <p:animEffect transition="in" filter="fade">
                                      <p:cBhvr>
                                        <p:cTn id="27" dur="500"/>
                                        <p:tgtEl>
                                          <p:spTgt spid="752">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6" presetClass="entr" presetSubtype="0"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wipe(down)">
                                      <p:cBhvr>
                                        <p:cTn id="32" dur="580">
                                          <p:stCondLst>
                                            <p:cond delay="0"/>
                                          </p:stCondLst>
                                        </p:cTn>
                                        <p:tgtEl>
                                          <p:spTgt spid="5"/>
                                        </p:tgtEl>
                                      </p:cBhvr>
                                    </p:animEffect>
                                    <p:anim calcmode="lin" valueType="num">
                                      <p:cBhvr>
                                        <p:cTn id="33"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34"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35"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36"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37"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38" dur="26">
                                          <p:stCondLst>
                                            <p:cond delay="650"/>
                                          </p:stCondLst>
                                        </p:cTn>
                                        <p:tgtEl>
                                          <p:spTgt spid="5"/>
                                        </p:tgtEl>
                                      </p:cBhvr>
                                      <p:to x="100000" y="60000"/>
                                    </p:animScale>
                                    <p:animScale>
                                      <p:cBhvr>
                                        <p:cTn id="39" dur="166" decel="50000">
                                          <p:stCondLst>
                                            <p:cond delay="676"/>
                                          </p:stCondLst>
                                        </p:cTn>
                                        <p:tgtEl>
                                          <p:spTgt spid="5"/>
                                        </p:tgtEl>
                                      </p:cBhvr>
                                      <p:to x="100000" y="100000"/>
                                    </p:animScale>
                                    <p:animScale>
                                      <p:cBhvr>
                                        <p:cTn id="40" dur="26">
                                          <p:stCondLst>
                                            <p:cond delay="1312"/>
                                          </p:stCondLst>
                                        </p:cTn>
                                        <p:tgtEl>
                                          <p:spTgt spid="5"/>
                                        </p:tgtEl>
                                      </p:cBhvr>
                                      <p:to x="100000" y="80000"/>
                                    </p:animScale>
                                    <p:animScale>
                                      <p:cBhvr>
                                        <p:cTn id="41" dur="166" decel="50000">
                                          <p:stCondLst>
                                            <p:cond delay="1338"/>
                                          </p:stCondLst>
                                        </p:cTn>
                                        <p:tgtEl>
                                          <p:spTgt spid="5"/>
                                        </p:tgtEl>
                                      </p:cBhvr>
                                      <p:to x="100000" y="100000"/>
                                    </p:animScale>
                                    <p:animScale>
                                      <p:cBhvr>
                                        <p:cTn id="42" dur="26">
                                          <p:stCondLst>
                                            <p:cond delay="1642"/>
                                          </p:stCondLst>
                                        </p:cTn>
                                        <p:tgtEl>
                                          <p:spTgt spid="5"/>
                                        </p:tgtEl>
                                      </p:cBhvr>
                                      <p:to x="100000" y="90000"/>
                                    </p:animScale>
                                    <p:animScale>
                                      <p:cBhvr>
                                        <p:cTn id="43" dur="166" decel="50000">
                                          <p:stCondLst>
                                            <p:cond delay="1668"/>
                                          </p:stCondLst>
                                        </p:cTn>
                                        <p:tgtEl>
                                          <p:spTgt spid="5"/>
                                        </p:tgtEl>
                                      </p:cBhvr>
                                      <p:to x="100000" y="100000"/>
                                    </p:animScale>
                                    <p:animScale>
                                      <p:cBhvr>
                                        <p:cTn id="44" dur="26">
                                          <p:stCondLst>
                                            <p:cond delay="1808"/>
                                          </p:stCondLst>
                                        </p:cTn>
                                        <p:tgtEl>
                                          <p:spTgt spid="5"/>
                                        </p:tgtEl>
                                      </p:cBhvr>
                                      <p:to x="100000" y="95000"/>
                                    </p:animScale>
                                    <p:animScale>
                                      <p:cBhvr>
                                        <p:cTn id="45"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1" grpId="0"/>
      <p:bldP spid="752"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58"/>
        <p:cNvGrpSpPr/>
        <p:nvPr/>
      </p:nvGrpSpPr>
      <p:grpSpPr>
        <a:xfrm>
          <a:off x="0" y="0"/>
          <a:ext cx="0" cy="0"/>
          <a:chOff x="0" y="0"/>
          <a:chExt cx="0" cy="0"/>
        </a:xfrm>
      </p:grpSpPr>
      <p:sp>
        <p:nvSpPr>
          <p:cNvPr id="759" name="Google Shape;759;p46"/>
          <p:cNvSpPr txBox="1">
            <a:spLocks noGrp="1"/>
          </p:cNvSpPr>
          <p:nvPr>
            <p:ph type="title"/>
          </p:nvPr>
        </p:nvSpPr>
        <p:spPr>
          <a:xfrm>
            <a:off x="4519961" y="401444"/>
            <a:ext cx="3813717" cy="1159715"/>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b="1" dirty="0">
                <a:effectLst/>
                <a:latin typeface="Copperplate Gothic Light" panose="020E0507020206020404" pitchFamily="34" charset="0"/>
                <a:ea typeface="Times New Roman" panose="02020603050405020304" pitchFamily="18" charset="0"/>
              </a:rPr>
              <a:t>Objective of the Project</a:t>
            </a:r>
            <a:endParaRPr dirty="0">
              <a:latin typeface="Copperplate Gothic Light" panose="020E0507020206020404" pitchFamily="34" charset="0"/>
            </a:endParaRPr>
          </a:p>
        </p:txBody>
      </p:sp>
      <p:sp>
        <p:nvSpPr>
          <p:cNvPr id="762" name="Google Shape;762;p46"/>
          <p:cNvSpPr txBox="1">
            <a:spLocks noGrp="1"/>
          </p:cNvSpPr>
          <p:nvPr>
            <p:ph type="subTitle" idx="1"/>
          </p:nvPr>
        </p:nvSpPr>
        <p:spPr>
          <a:xfrm>
            <a:off x="4282068" y="1478474"/>
            <a:ext cx="4746682" cy="3263582"/>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1800" dirty="0">
                <a:effectLst/>
                <a:latin typeface="Centaur" panose="02030504050205020304" pitchFamily="18" charset="0"/>
                <a:ea typeface="Times New Roman" panose="02020603050405020304" pitchFamily="18" charset="0"/>
              </a:rPr>
              <a:t>The primary objective of "Wandering in Jharkhand" is to provide a comprehensive and engaging platform where users can virtually explore the diverse tourist destinations in Jharkhand. </a:t>
            </a:r>
            <a:r>
              <a:rPr lang="en-US" sz="1800" dirty="0">
                <a:latin typeface="Centaur" panose="02030504050205020304" pitchFamily="18" charset="0"/>
                <a:ea typeface="Times New Roman" panose="02020603050405020304" pitchFamily="18" charset="0"/>
              </a:rPr>
              <a:t>T</a:t>
            </a:r>
            <a:r>
              <a:rPr lang="en-US" sz="1800" dirty="0">
                <a:effectLst/>
                <a:latin typeface="Centaur" panose="02030504050205020304" pitchFamily="18" charset="0"/>
                <a:ea typeface="Times New Roman" panose="02020603050405020304" pitchFamily="18" charset="0"/>
              </a:rPr>
              <a:t>he project aims to captivate users through detailed descriptions, captivating imagery, and historical narratives that enrich their understanding of the state's hidden treasures. By offering a digital gateway to Jharkhand's beauty and history, the project intends to ignite wanderlust, inspire physical visits, and foster appreciation for the region's cultural heritage.</a:t>
            </a:r>
            <a:endParaRPr dirty="0">
              <a:latin typeface="Centaur" panose="02030504050205020304" pitchFamily="18" charset="0"/>
            </a:endParaRPr>
          </a:p>
        </p:txBody>
      </p:sp>
      <p:cxnSp>
        <p:nvCxnSpPr>
          <p:cNvPr id="763" name="Google Shape;763;p46"/>
          <p:cNvCxnSpPr/>
          <p:nvPr/>
        </p:nvCxnSpPr>
        <p:spPr>
          <a:xfrm rot="10800000">
            <a:off x="4224210" y="1435268"/>
            <a:ext cx="4988700" cy="0"/>
          </a:xfrm>
          <a:prstGeom prst="straightConnector1">
            <a:avLst/>
          </a:prstGeom>
          <a:noFill/>
          <a:ln w="9525" cap="flat" cmpd="sng">
            <a:solidFill>
              <a:schemeClr val="dk1"/>
            </a:solidFill>
            <a:prstDash val="solid"/>
            <a:round/>
            <a:headEnd type="none" w="med" len="med"/>
            <a:tailEnd type="none" w="med" len="med"/>
          </a:ln>
        </p:spPr>
      </p:cxnSp>
      <p:pic>
        <p:nvPicPr>
          <p:cNvPr id="3" name="Picture 2">
            <a:extLst>
              <a:ext uri="{FF2B5EF4-FFF2-40B4-BE49-F238E27FC236}">
                <a16:creationId xmlns:a16="http://schemas.microsoft.com/office/drawing/2014/main" id="{53B79189-8CAF-2796-CB47-0CE794C726D9}"/>
              </a:ext>
            </a:extLst>
          </p:cNvPr>
          <p:cNvPicPr>
            <a:picLocks noChangeAspect="1"/>
          </p:cNvPicPr>
          <p:nvPr/>
        </p:nvPicPr>
        <p:blipFill>
          <a:blip r:embed="rId3"/>
          <a:stretch>
            <a:fillRect/>
          </a:stretch>
        </p:blipFill>
        <p:spPr>
          <a:xfrm>
            <a:off x="1" y="401444"/>
            <a:ext cx="4194890" cy="4340611"/>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759"/>
                                        </p:tgtEl>
                                        <p:attrNameLst>
                                          <p:attrName>style.visibility</p:attrName>
                                        </p:attrNameLst>
                                      </p:cBhvr>
                                      <p:to>
                                        <p:strVal val="visible"/>
                                      </p:to>
                                    </p:set>
                                    <p:animEffect transition="in" filter="wipe(down)">
                                      <p:cBhvr>
                                        <p:cTn id="12" dur="500"/>
                                        <p:tgtEl>
                                          <p:spTgt spid="759"/>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grpId="0" nodeType="clickEffect">
                                  <p:stCondLst>
                                    <p:cond delay="0"/>
                                  </p:stCondLst>
                                  <p:childTnLst>
                                    <p:set>
                                      <p:cBhvr>
                                        <p:cTn id="16" dur="1" fill="hold">
                                          <p:stCondLst>
                                            <p:cond delay="0"/>
                                          </p:stCondLst>
                                        </p:cTn>
                                        <p:tgtEl>
                                          <p:spTgt spid="762">
                                            <p:txEl>
                                              <p:pRg st="0" end="0"/>
                                            </p:txEl>
                                          </p:spTgt>
                                        </p:tgtEl>
                                        <p:attrNameLst>
                                          <p:attrName>style.visibility</p:attrName>
                                        </p:attrNameLst>
                                      </p:cBhvr>
                                      <p:to>
                                        <p:strVal val="visible"/>
                                      </p:to>
                                    </p:set>
                                    <p:animEffect transition="in" filter="wheel(1)">
                                      <p:cBhvr>
                                        <p:cTn id="17" dur="2000"/>
                                        <p:tgtEl>
                                          <p:spTgt spid="76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9" grpId="0"/>
      <p:bldP spid="762"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67"/>
        <p:cNvGrpSpPr/>
        <p:nvPr/>
      </p:nvGrpSpPr>
      <p:grpSpPr>
        <a:xfrm>
          <a:off x="0" y="0"/>
          <a:ext cx="0" cy="0"/>
          <a:chOff x="0" y="0"/>
          <a:chExt cx="0" cy="0"/>
        </a:xfrm>
      </p:grpSpPr>
      <p:sp>
        <p:nvSpPr>
          <p:cNvPr id="768" name="Google Shape;768;p47"/>
          <p:cNvSpPr txBox="1">
            <a:spLocks noGrp="1"/>
          </p:cNvSpPr>
          <p:nvPr>
            <p:ph type="title"/>
          </p:nvPr>
        </p:nvSpPr>
        <p:spPr>
          <a:xfrm>
            <a:off x="820453" y="88186"/>
            <a:ext cx="4859235"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000" b="1" u="sng" dirty="0">
                <a:latin typeface="Copperplate Gothic Light" panose="020E0507020206020404" pitchFamily="34" charset="0"/>
              </a:rPr>
              <a:t>REQUIREMENT:-</a:t>
            </a:r>
            <a:endParaRPr sz="4000" b="1" u="sng" dirty="0">
              <a:latin typeface="Copperplate Gothic Light" panose="020E0507020206020404" pitchFamily="34" charset="0"/>
            </a:endParaRPr>
          </a:p>
        </p:txBody>
      </p:sp>
      <p:sp>
        <p:nvSpPr>
          <p:cNvPr id="769" name="Google Shape;769;p47"/>
          <p:cNvSpPr txBox="1">
            <a:spLocks noGrp="1"/>
          </p:cNvSpPr>
          <p:nvPr>
            <p:ph type="subTitle" idx="1"/>
          </p:nvPr>
        </p:nvSpPr>
        <p:spPr>
          <a:xfrm>
            <a:off x="765717" y="1039264"/>
            <a:ext cx="2924572" cy="250902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400" b="1" dirty="0">
                <a:effectLst/>
                <a:latin typeface="Copperplate Gothic Light" panose="020E0507020206020404" pitchFamily="34" charset="0"/>
                <a:ea typeface="Times New Roman" panose="02020603050405020304" pitchFamily="18" charset="0"/>
              </a:rPr>
              <a:t>Hardware:</a:t>
            </a:r>
            <a:r>
              <a:rPr lang="en-US" sz="2400" b="1" dirty="0">
                <a:latin typeface="Copperplate Gothic Light" panose="020E0507020206020404" pitchFamily="34" charset="0"/>
                <a:ea typeface="Times New Roman" panose="02020603050405020304" pitchFamily="18" charset="0"/>
              </a:rPr>
              <a:t>-</a:t>
            </a:r>
          </a:p>
          <a:p>
            <a:pPr marL="0" lvl="0" indent="0" algn="l" rtl="0">
              <a:spcBef>
                <a:spcPts val="0"/>
              </a:spcBef>
              <a:spcAft>
                <a:spcPts val="0"/>
              </a:spcAft>
              <a:buNone/>
            </a:pPr>
            <a:endParaRPr lang="en-US" sz="2400" b="1" dirty="0">
              <a:latin typeface="Copperplate Gothic Light" panose="020E0507020206020404" pitchFamily="34" charset="0"/>
            </a:endParaRPr>
          </a:p>
          <a:p>
            <a:pPr marL="0" indent="0"/>
            <a:r>
              <a:rPr lang="en-US" sz="1800" dirty="0">
                <a:effectLst/>
                <a:latin typeface="Centaur" panose="02030504050205020304" pitchFamily="18" charset="0"/>
                <a:ea typeface="Times New Roman" panose="02020603050405020304" pitchFamily="18" charset="0"/>
                <a:cs typeface="Times New Roman" panose="02020603050405020304" pitchFamily="18" charset="0"/>
              </a:rPr>
              <a:t>The project primarily relies on standard hardware components such as computers, tablets, and smartphones for user interaction.</a:t>
            </a:r>
            <a:endParaRPr lang="en-IN" sz="1800" dirty="0">
              <a:effectLst/>
              <a:latin typeface="Centaur" panose="02030504050205020304" pitchFamily="18"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b="1" dirty="0">
              <a:latin typeface="Copperplate Gothic Light" panose="020E0507020206020404" pitchFamily="34" charset="0"/>
            </a:endParaRPr>
          </a:p>
        </p:txBody>
      </p:sp>
      <p:sp>
        <p:nvSpPr>
          <p:cNvPr id="770" name="Google Shape;770;p47"/>
          <p:cNvSpPr txBox="1">
            <a:spLocks noGrp="1"/>
          </p:cNvSpPr>
          <p:nvPr>
            <p:ph type="subTitle" idx="2"/>
          </p:nvPr>
        </p:nvSpPr>
        <p:spPr>
          <a:xfrm>
            <a:off x="4477312" y="1552221"/>
            <a:ext cx="3144900" cy="274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400" b="1" dirty="0">
                <a:effectLst/>
                <a:latin typeface="Copperplate Gothic Light" panose="020E0507020206020404" pitchFamily="34" charset="0"/>
                <a:ea typeface="Cascadia Code ExtraLight" panose="020B0609020000020004" pitchFamily="49" charset="0"/>
                <a:cs typeface="Cascadia Code ExtraLight" panose="020B0609020000020004" pitchFamily="49" charset="0"/>
              </a:rPr>
              <a:t>Software</a:t>
            </a:r>
            <a:r>
              <a:rPr lang="en-US" sz="1800" b="1" dirty="0">
                <a:effectLst/>
                <a:latin typeface="Cascadia Code ExtraLight" panose="020B0609020000020004" pitchFamily="49" charset="0"/>
                <a:ea typeface="Cascadia Code ExtraLight" panose="020B0609020000020004" pitchFamily="49" charset="0"/>
                <a:cs typeface="Cascadia Code ExtraLight" panose="020B0609020000020004" pitchFamily="49" charset="0"/>
              </a:rPr>
              <a:t>:</a:t>
            </a:r>
            <a:r>
              <a:rPr lang="en" sz="1800" b="1" dirty="0">
                <a:effectLst/>
                <a:latin typeface="Cascadia Code ExtraLight" panose="020B0609020000020004" pitchFamily="49" charset="0"/>
                <a:ea typeface="Cascadia Code ExtraLight" panose="020B0609020000020004" pitchFamily="49" charset="0"/>
                <a:cs typeface="Cascadia Code ExtraLight" panose="020B0609020000020004" pitchFamily="49" charset="0"/>
              </a:rPr>
              <a:t>-</a:t>
            </a:r>
          </a:p>
          <a:p>
            <a:pPr marL="0" lvl="0" indent="0" algn="l" rtl="0">
              <a:spcBef>
                <a:spcPts val="0"/>
              </a:spcBef>
              <a:spcAft>
                <a:spcPts val="0"/>
              </a:spcAft>
            </a:pPr>
            <a:endParaRPr lang="en" sz="1800" b="1" dirty="0">
              <a:latin typeface="Cascadia Code ExtraLight" panose="020B0609020000020004" pitchFamily="49" charset="0"/>
              <a:ea typeface="Cascadia Code ExtraLight" panose="020B0609020000020004" pitchFamily="49" charset="0"/>
              <a:cs typeface="Cascadia Code ExtraLight" panose="020B0609020000020004" pitchFamily="49" charset="0"/>
            </a:endParaRPr>
          </a:p>
          <a:p>
            <a:pPr marL="0" lvl="0" indent="0" algn="l" rtl="0">
              <a:spcBef>
                <a:spcPts val="0"/>
              </a:spcBef>
              <a:spcAft>
                <a:spcPts val="0"/>
              </a:spcAft>
            </a:pPr>
            <a:r>
              <a:rPr lang="en-US" sz="1800" dirty="0">
                <a:effectLst/>
                <a:latin typeface="Centaur" panose="02030504050205020304" pitchFamily="18" charset="0"/>
                <a:ea typeface="Times New Roman" panose="02020603050405020304" pitchFamily="18" charset="0"/>
              </a:rPr>
              <a:t>The software components include a mix of technologies, including HTML, CSS and JavaScript for managing user interactions. To ensure a seamless user experience, responsive design principles will be employed to optimize the website's performance across different devices.</a:t>
            </a:r>
            <a:endParaRPr lang="en" sz="1800" dirty="0">
              <a:latin typeface="Centaur" panose="02030504050205020304" pitchFamily="18" charset="0"/>
              <a:ea typeface="Cascadia Code ExtraLight" panose="020B0609020000020004" pitchFamily="49" charset="0"/>
              <a:cs typeface="Cascadia Code ExtraLight" panose="020B0609020000020004" pitchFamily="49"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68"/>
                                        </p:tgtEl>
                                        <p:attrNameLst>
                                          <p:attrName>style.visibility</p:attrName>
                                        </p:attrNameLst>
                                      </p:cBhvr>
                                      <p:to>
                                        <p:strVal val="visible"/>
                                      </p:to>
                                    </p:set>
                                    <p:anim calcmode="lin" valueType="num">
                                      <p:cBhvr additive="base">
                                        <p:cTn id="7" dur="500" fill="hold"/>
                                        <p:tgtEl>
                                          <p:spTgt spid="768"/>
                                        </p:tgtEl>
                                        <p:attrNameLst>
                                          <p:attrName>ppt_x</p:attrName>
                                        </p:attrNameLst>
                                      </p:cBhvr>
                                      <p:tavLst>
                                        <p:tav tm="0">
                                          <p:val>
                                            <p:strVal val="#ppt_x"/>
                                          </p:val>
                                        </p:tav>
                                        <p:tav tm="100000">
                                          <p:val>
                                            <p:strVal val="#ppt_x"/>
                                          </p:val>
                                        </p:tav>
                                      </p:tavLst>
                                    </p:anim>
                                    <p:anim calcmode="lin" valueType="num">
                                      <p:cBhvr additive="base">
                                        <p:cTn id="8" dur="500" fill="hold"/>
                                        <p:tgtEl>
                                          <p:spTgt spid="76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69">
                                            <p:txEl>
                                              <p:pRg st="0" end="0"/>
                                            </p:txEl>
                                          </p:spTgt>
                                        </p:tgtEl>
                                        <p:attrNameLst>
                                          <p:attrName>style.visibility</p:attrName>
                                        </p:attrNameLst>
                                      </p:cBhvr>
                                      <p:to>
                                        <p:strVal val="visible"/>
                                      </p:to>
                                    </p:set>
                                    <p:anim calcmode="lin" valueType="num">
                                      <p:cBhvr additive="base">
                                        <p:cTn id="13" dur="500" fill="hold"/>
                                        <p:tgtEl>
                                          <p:spTgt spid="769">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6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69">
                                            <p:txEl>
                                              <p:pRg st="2" end="2"/>
                                            </p:txEl>
                                          </p:spTgt>
                                        </p:tgtEl>
                                        <p:attrNameLst>
                                          <p:attrName>style.visibility</p:attrName>
                                        </p:attrNameLst>
                                      </p:cBhvr>
                                      <p:to>
                                        <p:strVal val="visible"/>
                                      </p:to>
                                    </p:set>
                                    <p:anim calcmode="lin" valueType="num">
                                      <p:cBhvr additive="base">
                                        <p:cTn id="19" dur="500" fill="hold"/>
                                        <p:tgtEl>
                                          <p:spTgt spid="769">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69">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770">
                                            <p:txEl>
                                              <p:pRg st="0" end="0"/>
                                            </p:txEl>
                                          </p:spTgt>
                                        </p:tgtEl>
                                        <p:attrNameLst>
                                          <p:attrName>style.visibility</p:attrName>
                                        </p:attrNameLst>
                                      </p:cBhvr>
                                      <p:to>
                                        <p:strVal val="visible"/>
                                      </p:to>
                                    </p:set>
                                    <p:animEffect transition="in" filter="fade">
                                      <p:cBhvr>
                                        <p:cTn id="25" dur="1000"/>
                                        <p:tgtEl>
                                          <p:spTgt spid="770">
                                            <p:txEl>
                                              <p:pRg st="0" end="0"/>
                                            </p:txEl>
                                          </p:spTgt>
                                        </p:tgtEl>
                                      </p:cBhvr>
                                    </p:animEffect>
                                    <p:anim calcmode="lin" valueType="num">
                                      <p:cBhvr>
                                        <p:cTn id="26" dur="1000" fill="hold"/>
                                        <p:tgtEl>
                                          <p:spTgt spid="770">
                                            <p:txEl>
                                              <p:pRg st="0" end="0"/>
                                            </p:txEl>
                                          </p:spTgt>
                                        </p:tgtEl>
                                        <p:attrNameLst>
                                          <p:attrName>ppt_x</p:attrName>
                                        </p:attrNameLst>
                                      </p:cBhvr>
                                      <p:tavLst>
                                        <p:tav tm="0">
                                          <p:val>
                                            <p:strVal val="#ppt_x"/>
                                          </p:val>
                                        </p:tav>
                                        <p:tav tm="100000">
                                          <p:val>
                                            <p:strVal val="#ppt_x"/>
                                          </p:val>
                                        </p:tav>
                                      </p:tavLst>
                                    </p:anim>
                                    <p:anim calcmode="lin" valueType="num">
                                      <p:cBhvr>
                                        <p:cTn id="27" dur="1000" fill="hold"/>
                                        <p:tgtEl>
                                          <p:spTgt spid="77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770">
                                            <p:txEl>
                                              <p:pRg st="2" end="2"/>
                                            </p:txEl>
                                          </p:spTgt>
                                        </p:tgtEl>
                                        <p:attrNameLst>
                                          <p:attrName>style.visibility</p:attrName>
                                        </p:attrNameLst>
                                      </p:cBhvr>
                                      <p:to>
                                        <p:strVal val="visible"/>
                                      </p:to>
                                    </p:set>
                                    <p:animEffect transition="in" filter="fade">
                                      <p:cBhvr>
                                        <p:cTn id="32" dur="1000"/>
                                        <p:tgtEl>
                                          <p:spTgt spid="770">
                                            <p:txEl>
                                              <p:pRg st="2" end="2"/>
                                            </p:txEl>
                                          </p:spTgt>
                                        </p:tgtEl>
                                      </p:cBhvr>
                                    </p:animEffect>
                                    <p:anim calcmode="lin" valueType="num">
                                      <p:cBhvr>
                                        <p:cTn id="33" dur="1000" fill="hold"/>
                                        <p:tgtEl>
                                          <p:spTgt spid="770">
                                            <p:txEl>
                                              <p:pRg st="2" end="2"/>
                                            </p:txEl>
                                          </p:spTgt>
                                        </p:tgtEl>
                                        <p:attrNameLst>
                                          <p:attrName>ppt_x</p:attrName>
                                        </p:attrNameLst>
                                      </p:cBhvr>
                                      <p:tavLst>
                                        <p:tav tm="0">
                                          <p:val>
                                            <p:strVal val="#ppt_x"/>
                                          </p:val>
                                        </p:tav>
                                        <p:tav tm="100000">
                                          <p:val>
                                            <p:strVal val="#ppt_x"/>
                                          </p:val>
                                        </p:tav>
                                      </p:tavLst>
                                    </p:anim>
                                    <p:anim calcmode="lin" valueType="num">
                                      <p:cBhvr>
                                        <p:cTn id="34" dur="1000" fill="hold"/>
                                        <p:tgtEl>
                                          <p:spTgt spid="770">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8" grpId="0"/>
      <p:bldP spid="769" grpId="0" build="p"/>
      <p:bldP spid="770"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cxnSp>
        <p:nvCxnSpPr>
          <p:cNvPr id="775" name="Google Shape;775;p48"/>
          <p:cNvCxnSpPr/>
          <p:nvPr/>
        </p:nvCxnSpPr>
        <p:spPr>
          <a:xfrm rot="10800000">
            <a:off x="3340340" y="1216513"/>
            <a:ext cx="5915100" cy="0"/>
          </a:xfrm>
          <a:prstGeom prst="straightConnector1">
            <a:avLst/>
          </a:prstGeom>
          <a:noFill/>
          <a:ln w="9525" cap="flat" cmpd="sng">
            <a:solidFill>
              <a:schemeClr val="dk1"/>
            </a:solidFill>
            <a:prstDash val="solid"/>
            <a:round/>
            <a:headEnd type="none" w="med" len="med"/>
            <a:tailEnd type="none" w="med" len="med"/>
          </a:ln>
        </p:spPr>
      </p:cxnSp>
      <p:sp>
        <p:nvSpPr>
          <p:cNvPr id="776" name="Google Shape;776;p48"/>
          <p:cNvSpPr txBox="1">
            <a:spLocks noGrp="1"/>
          </p:cNvSpPr>
          <p:nvPr>
            <p:ph type="title"/>
          </p:nvPr>
        </p:nvSpPr>
        <p:spPr>
          <a:xfrm>
            <a:off x="3828402" y="744801"/>
            <a:ext cx="45399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b="1" dirty="0">
                <a:effectLst/>
                <a:latin typeface="Copperplate Gothic Light" panose="020E0507020206020404" pitchFamily="34" charset="0"/>
                <a:ea typeface="Times New Roman" panose="02020603050405020304" pitchFamily="18" charset="0"/>
              </a:rPr>
              <a:t>Analysis of the Project:-</a:t>
            </a:r>
            <a:endParaRPr sz="4000" dirty="0">
              <a:latin typeface="Copperplate Gothic Light" panose="020E0507020206020404" pitchFamily="34" charset="0"/>
            </a:endParaRPr>
          </a:p>
        </p:txBody>
      </p:sp>
      <p:sp>
        <p:nvSpPr>
          <p:cNvPr id="777" name="Google Shape;777;p48"/>
          <p:cNvSpPr txBox="1">
            <a:spLocks noGrp="1"/>
          </p:cNvSpPr>
          <p:nvPr>
            <p:ph type="subTitle" idx="1"/>
          </p:nvPr>
        </p:nvSpPr>
        <p:spPr>
          <a:xfrm>
            <a:off x="3887875" y="1370162"/>
            <a:ext cx="4758038" cy="3407092"/>
          </a:xfrm>
          <a:prstGeom prst="rect">
            <a:avLst/>
          </a:prstGeom>
        </p:spPr>
        <p:txBody>
          <a:bodyPr spcFirstLastPara="1" wrap="square" lIns="91425" tIns="91425" rIns="91425" bIns="91425" anchor="t" anchorCtr="0">
            <a:noAutofit/>
          </a:bodyPr>
          <a:lstStyle/>
          <a:p>
            <a:pPr marL="342900">
              <a:buSzPct val="88000"/>
              <a:buFont typeface="Wingdings" panose="05000000000000000000" pitchFamily="2" charset="2"/>
              <a:buChar char="q"/>
            </a:pPr>
            <a:r>
              <a:rPr lang="en-US" sz="2400" b="1" dirty="0">
                <a:effectLst/>
                <a:latin typeface="Copperplate Gothic Light" panose="020E0507020206020404" pitchFamily="34" charset="0"/>
                <a:ea typeface="Times New Roman" panose="02020603050405020304" pitchFamily="18" charset="0"/>
              </a:rPr>
              <a:t>User Experience:-</a:t>
            </a:r>
          </a:p>
          <a:p>
            <a:pPr marL="0" indent="0">
              <a:buSzPct val="88000"/>
              <a:buNone/>
            </a:pPr>
            <a:endParaRPr lang="en-US" sz="2400" b="1" dirty="0">
              <a:effectLst/>
              <a:latin typeface="Copperplate Gothic Light" panose="020E0507020206020404" pitchFamily="34" charset="0"/>
              <a:ea typeface="Times New Roman" panose="02020603050405020304" pitchFamily="18" charset="0"/>
            </a:endParaRPr>
          </a:p>
          <a:p>
            <a:pPr marL="0" indent="0">
              <a:buSzPts val="1100"/>
              <a:buNone/>
            </a:pPr>
            <a:r>
              <a:rPr lang="en-US" sz="2000" dirty="0">
                <a:effectLst/>
                <a:latin typeface="Centaur" panose="02030504050205020304" pitchFamily="18" charset="0"/>
                <a:ea typeface="Times New Roman" panose="02020603050405020304" pitchFamily="18" charset="0"/>
                <a:cs typeface="Times New Roman" panose="02020603050405020304" pitchFamily="18" charset="0"/>
              </a:rPr>
              <a:t>The website will be designed with user-centric principles, focusing on easy navigation, readability, and visual appeal. An interactive map and filters will aid users in discovering specific places of interest.</a:t>
            </a:r>
            <a:endParaRPr lang="en-IN" sz="2000" dirty="0">
              <a:effectLst/>
              <a:latin typeface="Centaur" panose="02030504050205020304" pitchFamily="18" charset="0"/>
              <a:ea typeface="Calibri" panose="020F0502020204030204" pitchFamily="34"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dirty="0"/>
          </a:p>
        </p:txBody>
      </p:sp>
      <p:grpSp>
        <p:nvGrpSpPr>
          <p:cNvPr id="779" name="Google Shape;779;p48"/>
          <p:cNvGrpSpPr/>
          <p:nvPr/>
        </p:nvGrpSpPr>
        <p:grpSpPr>
          <a:xfrm>
            <a:off x="3480544" y="127221"/>
            <a:ext cx="571528" cy="4889059"/>
            <a:chOff x="3480544" y="127221"/>
            <a:chExt cx="571528" cy="4889059"/>
          </a:xfrm>
        </p:grpSpPr>
        <p:grpSp>
          <p:nvGrpSpPr>
            <p:cNvPr id="780" name="Google Shape;780;p48"/>
            <p:cNvGrpSpPr/>
            <p:nvPr/>
          </p:nvGrpSpPr>
          <p:grpSpPr>
            <a:xfrm>
              <a:off x="3480544" y="4829923"/>
              <a:ext cx="571528" cy="186357"/>
              <a:chOff x="3579050" y="4124150"/>
              <a:chExt cx="1822475" cy="594250"/>
            </a:xfrm>
          </p:grpSpPr>
          <p:sp>
            <p:nvSpPr>
              <p:cNvPr id="781" name="Google Shape;781;p48"/>
              <p:cNvSpPr/>
              <p:nvPr/>
            </p:nvSpPr>
            <p:spPr>
              <a:xfrm>
                <a:off x="3579050" y="4124150"/>
                <a:ext cx="1822475" cy="167950"/>
              </a:xfrm>
              <a:custGeom>
                <a:avLst/>
                <a:gdLst/>
                <a:ahLst/>
                <a:cxnLst/>
                <a:rect l="l" t="t" r="r" b="b"/>
                <a:pathLst>
                  <a:path w="72899" h="6718" extrusionOk="0">
                    <a:moveTo>
                      <a:pt x="1402" y="1"/>
                    </a:moveTo>
                    <a:cubicBezTo>
                      <a:pt x="628" y="1"/>
                      <a:pt x="0" y="628"/>
                      <a:pt x="0" y="1381"/>
                    </a:cubicBezTo>
                    <a:cubicBezTo>
                      <a:pt x="0" y="2135"/>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62"/>
                      <a:pt x="72270" y="3955"/>
                      <a:pt x="71517" y="3955"/>
                    </a:cubicBezTo>
                    <a:cubicBezTo>
                      <a:pt x="69508" y="3955"/>
                      <a:pt x="68567" y="3223"/>
                      <a:pt x="67353" y="2281"/>
                    </a:cubicBezTo>
                    <a:cubicBezTo>
                      <a:pt x="65993" y="1193"/>
                      <a:pt x="64487" y="1"/>
                      <a:pt x="61495" y="1"/>
                    </a:cubicBezTo>
                    <a:cubicBezTo>
                      <a:pt x="58524" y="1"/>
                      <a:pt x="56975" y="1193"/>
                      <a:pt x="55636" y="2281"/>
                    </a:cubicBezTo>
                    <a:cubicBezTo>
                      <a:pt x="54464" y="3223"/>
                      <a:pt x="53523" y="3955"/>
                      <a:pt x="51472" y="3955"/>
                    </a:cubicBezTo>
                    <a:cubicBezTo>
                      <a:pt x="49464" y="3955"/>
                      <a:pt x="48522" y="3223"/>
                      <a:pt x="47329" y="2281"/>
                    </a:cubicBezTo>
                    <a:cubicBezTo>
                      <a:pt x="45969" y="1193"/>
                      <a:pt x="44442" y="1"/>
                      <a:pt x="41471" y="1"/>
                    </a:cubicBezTo>
                    <a:cubicBezTo>
                      <a:pt x="38479" y="1"/>
                      <a:pt x="36930" y="1193"/>
                      <a:pt x="35612" y="2281"/>
                    </a:cubicBezTo>
                    <a:cubicBezTo>
                      <a:pt x="34420" y="3223"/>
                      <a:pt x="33478" y="3955"/>
                      <a:pt x="31448" y="3955"/>
                    </a:cubicBezTo>
                    <a:cubicBezTo>
                      <a:pt x="29440" y="3955"/>
                      <a:pt x="28498" y="3223"/>
                      <a:pt x="27285" y="2281"/>
                    </a:cubicBezTo>
                    <a:cubicBezTo>
                      <a:pt x="25925" y="1193"/>
                      <a:pt x="24418" y="1"/>
                      <a:pt x="21426" y="1"/>
                    </a:cubicBezTo>
                    <a:cubicBezTo>
                      <a:pt x="18455" y="1"/>
                      <a:pt x="16907" y="1193"/>
                      <a:pt x="15567" y="2281"/>
                    </a:cubicBezTo>
                    <a:cubicBezTo>
                      <a:pt x="14396" y="3223"/>
                      <a:pt x="13454" y="3955"/>
                      <a:pt x="11404" y="3955"/>
                    </a:cubicBezTo>
                    <a:cubicBezTo>
                      <a:pt x="9395" y="3955"/>
                      <a:pt x="8453" y="3223"/>
                      <a:pt x="7261" y="2281"/>
                    </a:cubicBezTo>
                    <a:cubicBezTo>
                      <a:pt x="5901" y="1193"/>
                      <a:pt x="4373" y="1"/>
                      <a:pt x="1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8"/>
              <p:cNvSpPr/>
              <p:nvPr/>
            </p:nvSpPr>
            <p:spPr>
              <a:xfrm>
                <a:off x="3579050" y="4337050"/>
                <a:ext cx="1822475" cy="167925"/>
              </a:xfrm>
              <a:custGeom>
                <a:avLst/>
                <a:gdLst/>
                <a:ahLst/>
                <a:cxnLst/>
                <a:rect l="l" t="t" r="r" b="b"/>
                <a:pathLst>
                  <a:path w="72899" h="6717" extrusionOk="0">
                    <a:moveTo>
                      <a:pt x="1402" y="0"/>
                    </a:moveTo>
                    <a:cubicBezTo>
                      <a:pt x="628" y="0"/>
                      <a:pt x="0" y="628"/>
                      <a:pt x="0" y="1381"/>
                    </a:cubicBezTo>
                    <a:cubicBezTo>
                      <a:pt x="0" y="2156"/>
                      <a:pt x="628" y="2783"/>
                      <a:pt x="1402" y="2783"/>
                    </a:cubicBezTo>
                    <a:cubicBezTo>
                      <a:pt x="3411" y="2783"/>
                      <a:pt x="4352" y="3516"/>
                      <a:pt x="5545" y="4457"/>
                    </a:cubicBezTo>
                    <a:cubicBezTo>
                      <a:pt x="6905" y="5524"/>
                      <a:pt x="8432" y="6717"/>
                      <a:pt x="11404" y="6717"/>
                    </a:cubicBezTo>
                    <a:cubicBezTo>
                      <a:pt x="14396" y="6717"/>
                      <a:pt x="15944" y="5524"/>
                      <a:pt x="17262" y="4457"/>
                    </a:cubicBezTo>
                    <a:cubicBezTo>
                      <a:pt x="18455" y="3516"/>
                      <a:pt x="19396" y="2783"/>
                      <a:pt x="21426" y="2783"/>
                    </a:cubicBezTo>
                    <a:cubicBezTo>
                      <a:pt x="23435" y="2783"/>
                      <a:pt x="24376" y="3516"/>
                      <a:pt x="25590" y="4457"/>
                    </a:cubicBezTo>
                    <a:cubicBezTo>
                      <a:pt x="26950" y="5524"/>
                      <a:pt x="28456" y="6717"/>
                      <a:pt x="31448" y="6717"/>
                    </a:cubicBezTo>
                    <a:cubicBezTo>
                      <a:pt x="34420" y="6717"/>
                      <a:pt x="35968" y="5524"/>
                      <a:pt x="37307" y="4457"/>
                    </a:cubicBezTo>
                    <a:cubicBezTo>
                      <a:pt x="38479" y="3516"/>
                      <a:pt x="39420" y="2783"/>
                      <a:pt x="41471" y="2783"/>
                    </a:cubicBezTo>
                    <a:cubicBezTo>
                      <a:pt x="43480" y="2783"/>
                      <a:pt x="44421" y="3516"/>
                      <a:pt x="45614" y="4457"/>
                    </a:cubicBezTo>
                    <a:cubicBezTo>
                      <a:pt x="46974" y="5524"/>
                      <a:pt x="48501" y="6717"/>
                      <a:pt x="51472" y="6717"/>
                    </a:cubicBezTo>
                    <a:cubicBezTo>
                      <a:pt x="54464" y="6717"/>
                      <a:pt x="56013" y="5524"/>
                      <a:pt x="57331" y="4457"/>
                    </a:cubicBezTo>
                    <a:cubicBezTo>
                      <a:pt x="58524" y="3516"/>
                      <a:pt x="59465" y="2783"/>
                      <a:pt x="61495" y="2783"/>
                    </a:cubicBezTo>
                    <a:cubicBezTo>
                      <a:pt x="63503" y="2783"/>
                      <a:pt x="64445" y="3516"/>
                      <a:pt x="65659" y="4457"/>
                    </a:cubicBezTo>
                    <a:cubicBezTo>
                      <a:pt x="67019" y="5524"/>
                      <a:pt x="68525" y="6717"/>
                      <a:pt x="71517" y="6717"/>
                    </a:cubicBezTo>
                    <a:cubicBezTo>
                      <a:pt x="72270" y="6717"/>
                      <a:pt x="72898" y="6089"/>
                      <a:pt x="72898" y="5336"/>
                    </a:cubicBezTo>
                    <a:cubicBezTo>
                      <a:pt x="72898" y="4583"/>
                      <a:pt x="72270" y="3955"/>
                      <a:pt x="71517" y="3955"/>
                    </a:cubicBezTo>
                    <a:cubicBezTo>
                      <a:pt x="69508" y="3955"/>
                      <a:pt x="68567" y="3223"/>
                      <a:pt x="67353" y="2281"/>
                    </a:cubicBezTo>
                    <a:cubicBezTo>
                      <a:pt x="65993" y="1214"/>
                      <a:pt x="64487" y="0"/>
                      <a:pt x="61495" y="0"/>
                    </a:cubicBezTo>
                    <a:cubicBezTo>
                      <a:pt x="58524" y="0"/>
                      <a:pt x="56975" y="1214"/>
                      <a:pt x="55636" y="2281"/>
                    </a:cubicBezTo>
                    <a:cubicBezTo>
                      <a:pt x="54464" y="3223"/>
                      <a:pt x="53523" y="3955"/>
                      <a:pt x="51472" y="3955"/>
                    </a:cubicBezTo>
                    <a:cubicBezTo>
                      <a:pt x="49464" y="3955"/>
                      <a:pt x="48522" y="3223"/>
                      <a:pt x="47329" y="2281"/>
                    </a:cubicBezTo>
                    <a:cubicBezTo>
                      <a:pt x="45969" y="1214"/>
                      <a:pt x="44442" y="0"/>
                      <a:pt x="41471" y="0"/>
                    </a:cubicBezTo>
                    <a:cubicBezTo>
                      <a:pt x="38479" y="0"/>
                      <a:pt x="36930" y="1214"/>
                      <a:pt x="35612" y="2281"/>
                    </a:cubicBezTo>
                    <a:cubicBezTo>
                      <a:pt x="34420" y="3223"/>
                      <a:pt x="33478" y="3955"/>
                      <a:pt x="31448" y="3955"/>
                    </a:cubicBezTo>
                    <a:cubicBezTo>
                      <a:pt x="29440" y="3955"/>
                      <a:pt x="28498" y="3223"/>
                      <a:pt x="27285" y="2281"/>
                    </a:cubicBezTo>
                    <a:cubicBezTo>
                      <a:pt x="25925" y="1214"/>
                      <a:pt x="24418" y="0"/>
                      <a:pt x="21426" y="0"/>
                    </a:cubicBezTo>
                    <a:cubicBezTo>
                      <a:pt x="18455" y="0"/>
                      <a:pt x="16907" y="1214"/>
                      <a:pt x="15567" y="2281"/>
                    </a:cubicBezTo>
                    <a:cubicBezTo>
                      <a:pt x="14396" y="3223"/>
                      <a:pt x="13454" y="3955"/>
                      <a:pt x="11404" y="3955"/>
                    </a:cubicBezTo>
                    <a:cubicBezTo>
                      <a:pt x="9395" y="3955"/>
                      <a:pt x="8453" y="3223"/>
                      <a:pt x="7261" y="2281"/>
                    </a:cubicBezTo>
                    <a:cubicBezTo>
                      <a:pt x="5901" y="1214"/>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8"/>
              <p:cNvSpPr/>
              <p:nvPr/>
            </p:nvSpPr>
            <p:spPr>
              <a:xfrm>
                <a:off x="3579050" y="4550475"/>
                <a:ext cx="1822475" cy="167925"/>
              </a:xfrm>
              <a:custGeom>
                <a:avLst/>
                <a:gdLst/>
                <a:ahLst/>
                <a:cxnLst/>
                <a:rect l="l" t="t" r="r" b="b"/>
                <a:pathLst>
                  <a:path w="72899" h="6717" extrusionOk="0">
                    <a:moveTo>
                      <a:pt x="1402" y="0"/>
                    </a:moveTo>
                    <a:cubicBezTo>
                      <a:pt x="628" y="0"/>
                      <a:pt x="0" y="628"/>
                      <a:pt x="0" y="1381"/>
                    </a:cubicBezTo>
                    <a:cubicBezTo>
                      <a:pt x="0" y="2134"/>
                      <a:pt x="628" y="2762"/>
                      <a:pt x="1402" y="2762"/>
                    </a:cubicBezTo>
                    <a:cubicBezTo>
                      <a:pt x="3411" y="2762"/>
                      <a:pt x="4352" y="3495"/>
                      <a:pt x="5545" y="4436"/>
                    </a:cubicBezTo>
                    <a:cubicBezTo>
                      <a:pt x="6905" y="5503"/>
                      <a:pt x="8432" y="6717"/>
                      <a:pt x="11404" y="6717"/>
                    </a:cubicBezTo>
                    <a:cubicBezTo>
                      <a:pt x="14396" y="6717"/>
                      <a:pt x="15944" y="5503"/>
                      <a:pt x="17262" y="4436"/>
                    </a:cubicBezTo>
                    <a:cubicBezTo>
                      <a:pt x="18455" y="3495"/>
                      <a:pt x="19396" y="2762"/>
                      <a:pt x="21426" y="2762"/>
                    </a:cubicBezTo>
                    <a:cubicBezTo>
                      <a:pt x="23435" y="2762"/>
                      <a:pt x="24376" y="3495"/>
                      <a:pt x="25590" y="4436"/>
                    </a:cubicBezTo>
                    <a:cubicBezTo>
                      <a:pt x="26950" y="5503"/>
                      <a:pt x="28456" y="6717"/>
                      <a:pt x="31448" y="6717"/>
                    </a:cubicBezTo>
                    <a:cubicBezTo>
                      <a:pt x="34420" y="6717"/>
                      <a:pt x="35968" y="5503"/>
                      <a:pt x="37307" y="4436"/>
                    </a:cubicBezTo>
                    <a:cubicBezTo>
                      <a:pt x="38479" y="3495"/>
                      <a:pt x="39420" y="2762"/>
                      <a:pt x="41471" y="2762"/>
                    </a:cubicBezTo>
                    <a:cubicBezTo>
                      <a:pt x="43480" y="2762"/>
                      <a:pt x="44421" y="3495"/>
                      <a:pt x="45614" y="4436"/>
                    </a:cubicBezTo>
                    <a:cubicBezTo>
                      <a:pt x="46974" y="5503"/>
                      <a:pt x="48501" y="6717"/>
                      <a:pt x="51472" y="6717"/>
                    </a:cubicBezTo>
                    <a:cubicBezTo>
                      <a:pt x="54464" y="6717"/>
                      <a:pt x="56013" y="5503"/>
                      <a:pt x="57331" y="4436"/>
                    </a:cubicBezTo>
                    <a:cubicBezTo>
                      <a:pt x="58524" y="3495"/>
                      <a:pt x="59465" y="2762"/>
                      <a:pt x="61495" y="2762"/>
                    </a:cubicBezTo>
                    <a:cubicBezTo>
                      <a:pt x="63503" y="2762"/>
                      <a:pt x="64445" y="3495"/>
                      <a:pt x="65659" y="4436"/>
                    </a:cubicBezTo>
                    <a:cubicBezTo>
                      <a:pt x="67019" y="5503"/>
                      <a:pt x="68525" y="6717"/>
                      <a:pt x="71517" y="6717"/>
                    </a:cubicBezTo>
                    <a:cubicBezTo>
                      <a:pt x="72270" y="6717"/>
                      <a:pt x="72898" y="6089"/>
                      <a:pt x="72898" y="5336"/>
                    </a:cubicBezTo>
                    <a:cubicBezTo>
                      <a:pt x="72898" y="4541"/>
                      <a:pt x="72270" y="3955"/>
                      <a:pt x="71517" y="3955"/>
                    </a:cubicBezTo>
                    <a:cubicBezTo>
                      <a:pt x="69508" y="3955"/>
                      <a:pt x="68567" y="3223"/>
                      <a:pt x="67353" y="2281"/>
                    </a:cubicBezTo>
                    <a:cubicBezTo>
                      <a:pt x="65993" y="1193"/>
                      <a:pt x="64487" y="0"/>
                      <a:pt x="61495" y="0"/>
                    </a:cubicBezTo>
                    <a:cubicBezTo>
                      <a:pt x="58524" y="0"/>
                      <a:pt x="56975" y="1193"/>
                      <a:pt x="55636" y="2281"/>
                    </a:cubicBezTo>
                    <a:cubicBezTo>
                      <a:pt x="54464" y="3223"/>
                      <a:pt x="53523" y="3955"/>
                      <a:pt x="51472" y="3955"/>
                    </a:cubicBezTo>
                    <a:cubicBezTo>
                      <a:pt x="49464" y="3955"/>
                      <a:pt x="48522" y="3223"/>
                      <a:pt x="47329" y="2281"/>
                    </a:cubicBezTo>
                    <a:cubicBezTo>
                      <a:pt x="45969" y="1193"/>
                      <a:pt x="44442" y="0"/>
                      <a:pt x="41471" y="0"/>
                    </a:cubicBezTo>
                    <a:cubicBezTo>
                      <a:pt x="38479" y="0"/>
                      <a:pt x="36930" y="1193"/>
                      <a:pt x="35612" y="2281"/>
                    </a:cubicBezTo>
                    <a:cubicBezTo>
                      <a:pt x="34420" y="3223"/>
                      <a:pt x="33478" y="3955"/>
                      <a:pt x="31448" y="3955"/>
                    </a:cubicBezTo>
                    <a:cubicBezTo>
                      <a:pt x="29440" y="3955"/>
                      <a:pt x="28498" y="3223"/>
                      <a:pt x="27285" y="2281"/>
                    </a:cubicBezTo>
                    <a:cubicBezTo>
                      <a:pt x="25925" y="1193"/>
                      <a:pt x="24418" y="0"/>
                      <a:pt x="21426" y="0"/>
                    </a:cubicBezTo>
                    <a:cubicBezTo>
                      <a:pt x="18455" y="0"/>
                      <a:pt x="16907" y="1193"/>
                      <a:pt x="15567" y="2281"/>
                    </a:cubicBezTo>
                    <a:cubicBezTo>
                      <a:pt x="14396" y="3223"/>
                      <a:pt x="13454" y="3955"/>
                      <a:pt x="11404" y="3955"/>
                    </a:cubicBezTo>
                    <a:cubicBezTo>
                      <a:pt x="9395" y="3955"/>
                      <a:pt x="8453" y="3223"/>
                      <a:pt x="7261" y="2281"/>
                    </a:cubicBezTo>
                    <a:cubicBezTo>
                      <a:pt x="5901" y="1193"/>
                      <a:pt x="4373"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 name="Google Shape;784;p48"/>
            <p:cNvGrpSpPr/>
            <p:nvPr/>
          </p:nvGrpSpPr>
          <p:grpSpPr>
            <a:xfrm>
              <a:off x="3480544" y="127221"/>
              <a:ext cx="265047" cy="264914"/>
              <a:chOff x="4300375" y="2891750"/>
              <a:chExt cx="1101150" cy="1100600"/>
            </a:xfrm>
          </p:grpSpPr>
          <p:sp>
            <p:nvSpPr>
              <p:cNvPr id="785" name="Google Shape;785;p48"/>
              <p:cNvSpPr/>
              <p:nvPr/>
            </p:nvSpPr>
            <p:spPr>
              <a:xfrm>
                <a:off x="4300375" y="3407525"/>
                <a:ext cx="302900" cy="69075"/>
              </a:xfrm>
              <a:custGeom>
                <a:avLst/>
                <a:gdLst/>
                <a:ahLst/>
                <a:cxnLst/>
                <a:rect l="l" t="t" r="r" b="b"/>
                <a:pathLst>
                  <a:path w="12116" h="2763" extrusionOk="0">
                    <a:moveTo>
                      <a:pt x="1382" y="0"/>
                    </a:moveTo>
                    <a:cubicBezTo>
                      <a:pt x="629" y="0"/>
                      <a:pt x="1" y="628"/>
                      <a:pt x="1" y="1381"/>
                    </a:cubicBezTo>
                    <a:cubicBezTo>
                      <a:pt x="1" y="2134"/>
                      <a:pt x="608" y="2762"/>
                      <a:pt x="1382" y="2762"/>
                    </a:cubicBezTo>
                    <a:lnTo>
                      <a:pt x="10735" y="2762"/>
                    </a:lnTo>
                    <a:cubicBezTo>
                      <a:pt x="11488" y="2762"/>
                      <a:pt x="12116" y="2134"/>
                      <a:pt x="12116" y="1381"/>
                    </a:cubicBezTo>
                    <a:cubicBezTo>
                      <a:pt x="12116" y="628"/>
                      <a:pt x="11488" y="0"/>
                      <a:pt x="10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8"/>
              <p:cNvSpPr/>
              <p:nvPr/>
            </p:nvSpPr>
            <p:spPr>
              <a:xfrm>
                <a:off x="5098625" y="3407525"/>
                <a:ext cx="302900" cy="69075"/>
              </a:xfrm>
              <a:custGeom>
                <a:avLst/>
                <a:gdLst/>
                <a:ahLst/>
                <a:cxnLst/>
                <a:rect l="l" t="t" r="r" b="b"/>
                <a:pathLst>
                  <a:path w="12116" h="2763" extrusionOk="0">
                    <a:moveTo>
                      <a:pt x="1402" y="0"/>
                    </a:moveTo>
                    <a:cubicBezTo>
                      <a:pt x="628" y="0"/>
                      <a:pt x="0" y="628"/>
                      <a:pt x="0" y="1381"/>
                    </a:cubicBezTo>
                    <a:cubicBezTo>
                      <a:pt x="0" y="2134"/>
                      <a:pt x="628" y="2762"/>
                      <a:pt x="1402" y="2762"/>
                    </a:cubicBezTo>
                    <a:lnTo>
                      <a:pt x="10734" y="2762"/>
                    </a:lnTo>
                    <a:cubicBezTo>
                      <a:pt x="11487" y="2762"/>
                      <a:pt x="12115" y="2134"/>
                      <a:pt x="12115" y="1381"/>
                    </a:cubicBezTo>
                    <a:cubicBezTo>
                      <a:pt x="12115" y="628"/>
                      <a:pt x="11487" y="0"/>
                      <a:pt x="10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8"/>
              <p:cNvSpPr/>
              <p:nvPr/>
            </p:nvSpPr>
            <p:spPr>
              <a:xfrm>
                <a:off x="5015975" y="3610225"/>
                <a:ext cx="155375" cy="149875"/>
              </a:xfrm>
              <a:custGeom>
                <a:avLst/>
                <a:gdLst/>
                <a:ahLst/>
                <a:cxnLst/>
                <a:rect l="l" t="t" r="r" b="b"/>
                <a:pathLst>
                  <a:path w="6215" h="5995" extrusionOk="0">
                    <a:moveTo>
                      <a:pt x="1507" y="0"/>
                    </a:moveTo>
                    <a:cubicBezTo>
                      <a:pt x="1156" y="0"/>
                      <a:pt x="806" y="136"/>
                      <a:pt x="544" y="408"/>
                    </a:cubicBezTo>
                    <a:cubicBezTo>
                      <a:pt x="0" y="973"/>
                      <a:pt x="0" y="1831"/>
                      <a:pt x="544" y="2375"/>
                    </a:cubicBezTo>
                    <a:lnTo>
                      <a:pt x="3725" y="5576"/>
                    </a:lnTo>
                    <a:cubicBezTo>
                      <a:pt x="3997" y="5827"/>
                      <a:pt x="4353" y="5995"/>
                      <a:pt x="4708" y="5995"/>
                    </a:cubicBezTo>
                    <a:cubicBezTo>
                      <a:pt x="5043" y="5995"/>
                      <a:pt x="5399" y="5848"/>
                      <a:pt x="5671" y="5576"/>
                    </a:cubicBezTo>
                    <a:cubicBezTo>
                      <a:pt x="6215" y="5011"/>
                      <a:pt x="6215" y="4153"/>
                      <a:pt x="5671" y="3609"/>
                    </a:cubicBezTo>
                    <a:lnTo>
                      <a:pt x="2469" y="408"/>
                    </a:lnTo>
                    <a:cubicBezTo>
                      <a:pt x="2208" y="136"/>
                      <a:pt x="1857" y="0"/>
                      <a:pt x="1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8"/>
              <p:cNvSpPr/>
              <p:nvPr/>
            </p:nvSpPr>
            <p:spPr>
              <a:xfrm>
                <a:off x="4816150" y="3701500"/>
                <a:ext cx="69600" cy="290850"/>
              </a:xfrm>
              <a:custGeom>
                <a:avLst/>
                <a:gdLst/>
                <a:ahLst/>
                <a:cxnLst/>
                <a:rect l="l" t="t" r="r" b="b"/>
                <a:pathLst>
                  <a:path w="2784" h="11634" extrusionOk="0">
                    <a:moveTo>
                      <a:pt x="1382" y="0"/>
                    </a:moveTo>
                    <a:cubicBezTo>
                      <a:pt x="628" y="0"/>
                      <a:pt x="1" y="628"/>
                      <a:pt x="1" y="1402"/>
                    </a:cubicBezTo>
                    <a:lnTo>
                      <a:pt x="1" y="10253"/>
                    </a:lnTo>
                    <a:cubicBezTo>
                      <a:pt x="1" y="11006"/>
                      <a:pt x="628" y="11634"/>
                      <a:pt x="1382" y="11634"/>
                    </a:cubicBezTo>
                    <a:cubicBezTo>
                      <a:pt x="2156" y="11634"/>
                      <a:pt x="2783" y="11006"/>
                      <a:pt x="2783" y="10253"/>
                    </a:cubicBezTo>
                    <a:lnTo>
                      <a:pt x="2783" y="1402"/>
                    </a:lnTo>
                    <a:cubicBezTo>
                      <a:pt x="2783" y="628"/>
                      <a:pt x="2156"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8"/>
              <p:cNvSpPr/>
              <p:nvPr/>
            </p:nvSpPr>
            <p:spPr>
              <a:xfrm>
                <a:off x="4530025" y="3610225"/>
                <a:ext cx="155375" cy="149875"/>
              </a:xfrm>
              <a:custGeom>
                <a:avLst/>
                <a:gdLst/>
                <a:ahLst/>
                <a:cxnLst/>
                <a:rect l="l" t="t" r="r" b="b"/>
                <a:pathLst>
                  <a:path w="6215" h="5995" extrusionOk="0">
                    <a:moveTo>
                      <a:pt x="4716" y="0"/>
                    </a:moveTo>
                    <a:cubicBezTo>
                      <a:pt x="4368" y="0"/>
                      <a:pt x="4018" y="136"/>
                      <a:pt x="3746" y="408"/>
                    </a:cubicBezTo>
                    <a:lnTo>
                      <a:pt x="544" y="3609"/>
                    </a:lnTo>
                    <a:cubicBezTo>
                      <a:pt x="0" y="4153"/>
                      <a:pt x="0" y="5011"/>
                      <a:pt x="544" y="5576"/>
                    </a:cubicBezTo>
                    <a:cubicBezTo>
                      <a:pt x="795" y="5827"/>
                      <a:pt x="1172" y="5995"/>
                      <a:pt x="1507" y="5995"/>
                    </a:cubicBezTo>
                    <a:cubicBezTo>
                      <a:pt x="1883" y="5995"/>
                      <a:pt x="2218" y="5848"/>
                      <a:pt x="2490" y="5576"/>
                    </a:cubicBezTo>
                    <a:lnTo>
                      <a:pt x="5671" y="2375"/>
                    </a:lnTo>
                    <a:cubicBezTo>
                      <a:pt x="6215" y="1831"/>
                      <a:pt x="6215" y="973"/>
                      <a:pt x="5671" y="408"/>
                    </a:cubicBezTo>
                    <a:cubicBezTo>
                      <a:pt x="5409" y="136"/>
                      <a:pt x="5064" y="0"/>
                      <a:pt x="4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8"/>
              <p:cNvSpPr/>
              <p:nvPr/>
            </p:nvSpPr>
            <p:spPr>
              <a:xfrm>
                <a:off x="4626275" y="3218150"/>
                <a:ext cx="448825" cy="448850"/>
              </a:xfrm>
              <a:custGeom>
                <a:avLst/>
                <a:gdLst/>
                <a:ahLst/>
                <a:cxnLst/>
                <a:rect l="l" t="t" r="r" b="b"/>
                <a:pathLst>
                  <a:path w="17953" h="17954" extrusionOk="0">
                    <a:moveTo>
                      <a:pt x="8977" y="2763"/>
                    </a:moveTo>
                    <a:cubicBezTo>
                      <a:pt x="12408" y="2763"/>
                      <a:pt x="15191" y="5567"/>
                      <a:pt x="15191" y="8956"/>
                    </a:cubicBezTo>
                    <a:cubicBezTo>
                      <a:pt x="15191" y="12388"/>
                      <a:pt x="12387" y="15150"/>
                      <a:pt x="8977" y="15150"/>
                    </a:cubicBezTo>
                    <a:cubicBezTo>
                      <a:pt x="5566" y="15150"/>
                      <a:pt x="2783" y="12367"/>
                      <a:pt x="2783" y="8956"/>
                    </a:cubicBezTo>
                    <a:cubicBezTo>
                      <a:pt x="2762" y="5525"/>
                      <a:pt x="5566" y="2763"/>
                      <a:pt x="8977" y="2763"/>
                    </a:cubicBezTo>
                    <a:close/>
                    <a:moveTo>
                      <a:pt x="8977" y="1"/>
                    </a:moveTo>
                    <a:cubicBezTo>
                      <a:pt x="4039" y="1"/>
                      <a:pt x="0" y="4039"/>
                      <a:pt x="0" y="8977"/>
                    </a:cubicBezTo>
                    <a:cubicBezTo>
                      <a:pt x="0" y="13936"/>
                      <a:pt x="4018" y="17953"/>
                      <a:pt x="8977" y="17953"/>
                    </a:cubicBezTo>
                    <a:cubicBezTo>
                      <a:pt x="13935" y="17953"/>
                      <a:pt x="17953" y="13936"/>
                      <a:pt x="17953" y="8977"/>
                    </a:cubicBezTo>
                    <a:cubicBezTo>
                      <a:pt x="17953" y="4039"/>
                      <a:pt x="13935" y="1"/>
                      <a:pt x="8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8"/>
              <p:cNvSpPr/>
              <p:nvPr/>
            </p:nvSpPr>
            <p:spPr>
              <a:xfrm>
                <a:off x="4529500" y="3124400"/>
                <a:ext cx="155900" cy="149750"/>
              </a:xfrm>
              <a:custGeom>
                <a:avLst/>
                <a:gdLst/>
                <a:ahLst/>
                <a:cxnLst/>
                <a:rect l="l" t="t" r="r" b="b"/>
                <a:pathLst>
                  <a:path w="6236" h="5990" extrusionOk="0">
                    <a:moveTo>
                      <a:pt x="1520" y="0"/>
                    </a:moveTo>
                    <a:cubicBezTo>
                      <a:pt x="1167" y="0"/>
                      <a:pt x="816" y="142"/>
                      <a:pt x="544" y="424"/>
                    </a:cubicBezTo>
                    <a:cubicBezTo>
                      <a:pt x="0" y="968"/>
                      <a:pt x="0" y="1826"/>
                      <a:pt x="544" y="2370"/>
                    </a:cubicBezTo>
                    <a:lnTo>
                      <a:pt x="3767" y="5571"/>
                    </a:lnTo>
                    <a:cubicBezTo>
                      <a:pt x="4018" y="5822"/>
                      <a:pt x="4394" y="5990"/>
                      <a:pt x="4729" y="5990"/>
                    </a:cubicBezTo>
                    <a:cubicBezTo>
                      <a:pt x="5085" y="5990"/>
                      <a:pt x="5441" y="5864"/>
                      <a:pt x="5692" y="5571"/>
                    </a:cubicBezTo>
                    <a:cubicBezTo>
                      <a:pt x="6236" y="5027"/>
                      <a:pt x="6236" y="4148"/>
                      <a:pt x="5692" y="3604"/>
                    </a:cubicBezTo>
                    <a:lnTo>
                      <a:pt x="2511" y="424"/>
                    </a:lnTo>
                    <a:cubicBezTo>
                      <a:pt x="2229" y="142"/>
                      <a:pt x="187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8"/>
              <p:cNvSpPr/>
              <p:nvPr/>
            </p:nvSpPr>
            <p:spPr>
              <a:xfrm>
                <a:off x="4816150" y="2891750"/>
                <a:ext cx="69600" cy="290875"/>
              </a:xfrm>
              <a:custGeom>
                <a:avLst/>
                <a:gdLst/>
                <a:ahLst/>
                <a:cxnLst/>
                <a:rect l="l" t="t" r="r" b="b"/>
                <a:pathLst>
                  <a:path w="2784" h="11635" extrusionOk="0">
                    <a:moveTo>
                      <a:pt x="1382" y="1"/>
                    </a:moveTo>
                    <a:cubicBezTo>
                      <a:pt x="628" y="1"/>
                      <a:pt x="1" y="628"/>
                      <a:pt x="1" y="1381"/>
                    </a:cubicBezTo>
                    <a:lnTo>
                      <a:pt x="1" y="10253"/>
                    </a:lnTo>
                    <a:cubicBezTo>
                      <a:pt x="1" y="11006"/>
                      <a:pt x="628" y="11634"/>
                      <a:pt x="1382" y="11634"/>
                    </a:cubicBezTo>
                    <a:cubicBezTo>
                      <a:pt x="2156" y="11634"/>
                      <a:pt x="2783" y="11006"/>
                      <a:pt x="2783" y="10253"/>
                    </a:cubicBezTo>
                    <a:lnTo>
                      <a:pt x="2783" y="1381"/>
                    </a:lnTo>
                    <a:cubicBezTo>
                      <a:pt x="2783" y="628"/>
                      <a:pt x="2156"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8"/>
              <p:cNvSpPr/>
              <p:nvPr/>
            </p:nvSpPr>
            <p:spPr>
              <a:xfrm>
                <a:off x="5014925" y="3124400"/>
                <a:ext cx="156425" cy="149750"/>
              </a:xfrm>
              <a:custGeom>
                <a:avLst/>
                <a:gdLst/>
                <a:ahLst/>
                <a:cxnLst/>
                <a:rect l="l" t="t" r="r" b="b"/>
                <a:pathLst>
                  <a:path w="6257" h="5990" extrusionOk="0">
                    <a:moveTo>
                      <a:pt x="4729" y="0"/>
                    </a:moveTo>
                    <a:cubicBezTo>
                      <a:pt x="4374" y="0"/>
                      <a:pt x="4018" y="142"/>
                      <a:pt x="3746" y="424"/>
                    </a:cubicBezTo>
                    <a:lnTo>
                      <a:pt x="565" y="3604"/>
                    </a:lnTo>
                    <a:cubicBezTo>
                      <a:pt x="1" y="4148"/>
                      <a:pt x="1" y="5027"/>
                      <a:pt x="565" y="5571"/>
                    </a:cubicBezTo>
                    <a:cubicBezTo>
                      <a:pt x="837" y="5864"/>
                      <a:pt x="1214" y="5990"/>
                      <a:pt x="1549" y="5990"/>
                    </a:cubicBezTo>
                    <a:cubicBezTo>
                      <a:pt x="1905" y="5990"/>
                      <a:pt x="2260" y="5864"/>
                      <a:pt x="2511" y="5571"/>
                    </a:cubicBezTo>
                    <a:lnTo>
                      <a:pt x="5713" y="2370"/>
                    </a:lnTo>
                    <a:cubicBezTo>
                      <a:pt x="6257" y="1826"/>
                      <a:pt x="6257" y="968"/>
                      <a:pt x="5713" y="424"/>
                    </a:cubicBezTo>
                    <a:cubicBezTo>
                      <a:pt x="5441" y="142"/>
                      <a:pt x="5085" y="0"/>
                      <a:pt x="4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Picture 2">
            <a:extLst>
              <a:ext uri="{FF2B5EF4-FFF2-40B4-BE49-F238E27FC236}">
                <a16:creationId xmlns:a16="http://schemas.microsoft.com/office/drawing/2014/main" id="{BFEBE529-9E0F-737D-67F6-BB37535F5C92}"/>
              </a:ext>
            </a:extLst>
          </p:cNvPr>
          <p:cNvPicPr>
            <a:picLocks noChangeAspect="1"/>
          </p:cNvPicPr>
          <p:nvPr/>
        </p:nvPicPr>
        <p:blipFill>
          <a:blip r:embed="rId3"/>
          <a:stretch>
            <a:fillRect/>
          </a:stretch>
        </p:blipFill>
        <p:spPr>
          <a:xfrm>
            <a:off x="-37525" y="127220"/>
            <a:ext cx="3573219" cy="49493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80">
                                          <p:stCondLst>
                                            <p:cond delay="0"/>
                                          </p:stCondLst>
                                        </p:cTn>
                                        <p:tgtEl>
                                          <p:spTgt spid="3"/>
                                        </p:tgtEl>
                                      </p:cBhvr>
                                    </p:animEffect>
                                    <p:anim calcmode="lin" valueType="num">
                                      <p:cBhvr>
                                        <p:cTn id="8"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gtEl>
                                      </p:cBhvr>
                                      <p:to x="100000" y="60000"/>
                                    </p:animScale>
                                    <p:animScale>
                                      <p:cBhvr>
                                        <p:cTn id="14" dur="166" decel="50000">
                                          <p:stCondLst>
                                            <p:cond delay="676"/>
                                          </p:stCondLst>
                                        </p:cTn>
                                        <p:tgtEl>
                                          <p:spTgt spid="3"/>
                                        </p:tgtEl>
                                      </p:cBhvr>
                                      <p:to x="100000" y="100000"/>
                                    </p:animScale>
                                    <p:animScale>
                                      <p:cBhvr>
                                        <p:cTn id="15" dur="26">
                                          <p:stCondLst>
                                            <p:cond delay="1312"/>
                                          </p:stCondLst>
                                        </p:cTn>
                                        <p:tgtEl>
                                          <p:spTgt spid="3"/>
                                        </p:tgtEl>
                                      </p:cBhvr>
                                      <p:to x="100000" y="80000"/>
                                    </p:animScale>
                                    <p:animScale>
                                      <p:cBhvr>
                                        <p:cTn id="16" dur="166" decel="50000">
                                          <p:stCondLst>
                                            <p:cond delay="1338"/>
                                          </p:stCondLst>
                                        </p:cTn>
                                        <p:tgtEl>
                                          <p:spTgt spid="3"/>
                                        </p:tgtEl>
                                      </p:cBhvr>
                                      <p:to x="100000" y="100000"/>
                                    </p:animScale>
                                    <p:animScale>
                                      <p:cBhvr>
                                        <p:cTn id="17" dur="26">
                                          <p:stCondLst>
                                            <p:cond delay="1642"/>
                                          </p:stCondLst>
                                        </p:cTn>
                                        <p:tgtEl>
                                          <p:spTgt spid="3"/>
                                        </p:tgtEl>
                                      </p:cBhvr>
                                      <p:to x="100000" y="90000"/>
                                    </p:animScale>
                                    <p:animScale>
                                      <p:cBhvr>
                                        <p:cTn id="18" dur="166" decel="50000">
                                          <p:stCondLst>
                                            <p:cond delay="1668"/>
                                          </p:stCondLst>
                                        </p:cTn>
                                        <p:tgtEl>
                                          <p:spTgt spid="3"/>
                                        </p:tgtEl>
                                      </p:cBhvr>
                                      <p:to x="100000" y="100000"/>
                                    </p:animScale>
                                    <p:animScale>
                                      <p:cBhvr>
                                        <p:cTn id="19" dur="26">
                                          <p:stCondLst>
                                            <p:cond delay="1808"/>
                                          </p:stCondLst>
                                        </p:cTn>
                                        <p:tgtEl>
                                          <p:spTgt spid="3"/>
                                        </p:tgtEl>
                                      </p:cBhvr>
                                      <p:to x="100000" y="95000"/>
                                    </p:animScale>
                                    <p:animScale>
                                      <p:cBhvr>
                                        <p:cTn id="20" dur="166" decel="50000">
                                          <p:stCondLst>
                                            <p:cond delay="1834"/>
                                          </p:stCondLst>
                                        </p:cTn>
                                        <p:tgtEl>
                                          <p:spTgt spid="3"/>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76"/>
                                        </p:tgtEl>
                                        <p:attrNameLst>
                                          <p:attrName>style.visibility</p:attrName>
                                        </p:attrNameLst>
                                      </p:cBhvr>
                                      <p:to>
                                        <p:strVal val="visible"/>
                                      </p:to>
                                    </p:set>
                                    <p:anim calcmode="lin" valueType="num">
                                      <p:cBhvr additive="base">
                                        <p:cTn id="25" dur="500" fill="hold"/>
                                        <p:tgtEl>
                                          <p:spTgt spid="776"/>
                                        </p:tgtEl>
                                        <p:attrNameLst>
                                          <p:attrName>ppt_x</p:attrName>
                                        </p:attrNameLst>
                                      </p:cBhvr>
                                      <p:tavLst>
                                        <p:tav tm="0">
                                          <p:val>
                                            <p:strVal val="#ppt_x"/>
                                          </p:val>
                                        </p:tav>
                                        <p:tav tm="100000">
                                          <p:val>
                                            <p:strVal val="#ppt_x"/>
                                          </p:val>
                                        </p:tav>
                                      </p:tavLst>
                                    </p:anim>
                                    <p:anim calcmode="lin" valueType="num">
                                      <p:cBhvr additive="base">
                                        <p:cTn id="26" dur="500" fill="hold"/>
                                        <p:tgtEl>
                                          <p:spTgt spid="776"/>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77">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7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6" grpId="0"/>
      <p:bldP spid="777"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97"/>
        <p:cNvGrpSpPr/>
        <p:nvPr/>
      </p:nvGrpSpPr>
      <p:grpSpPr>
        <a:xfrm>
          <a:off x="0" y="0"/>
          <a:ext cx="0" cy="0"/>
          <a:chOff x="0" y="0"/>
          <a:chExt cx="0" cy="0"/>
        </a:xfrm>
      </p:grpSpPr>
      <p:sp>
        <p:nvSpPr>
          <p:cNvPr id="799" name="Google Shape;799;p49"/>
          <p:cNvSpPr txBox="1">
            <a:spLocks noGrp="1"/>
          </p:cNvSpPr>
          <p:nvPr>
            <p:ph type="subTitle" idx="1"/>
          </p:nvPr>
        </p:nvSpPr>
        <p:spPr>
          <a:xfrm>
            <a:off x="572429" y="669073"/>
            <a:ext cx="4118492" cy="3687337"/>
          </a:xfrm>
          <a:prstGeom prst="rect">
            <a:avLst/>
          </a:prstGeom>
        </p:spPr>
        <p:txBody>
          <a:bodyPr spcFirstLastPara="1" wrap="square" lIns="91425" tIns="91425" rIns="91425" bIns="91425" anchor="t" anchorCtr="0">
            <a:noAutofit/>
          </a:bodyPr>
          <a:lstStyle/>
          <a:p>
            <a:pPr marL="342900" lvl="0" algn="l" rtl="0">
              <a:spcBef>
                <a:spcPts val="0"/>
              </a:spcBef>
              <a:spcAft>
                <a:spcPts val="0"/>
              </a:spcAft>
              <a:buFont typeface="Wingdings" panose="05000000000000000000" pitchFamily="2" charset="2"/>
              <a:buChar char="q"/>
            </a:pPr>
            <a:r>
              <a:rPr lang="en-US" sz="2800" b="1" dirty="0">
                <a:effectLst/>
                <a:latin typeface="Copperplate Gothic Light" panose="020E0507020206020404" pitchFamily="34" charset="0"/>
                <a:ea typeface="Times New Roman" panose="02020603050405020304" pitchFamily="18" charset="0"/>
              </a:rPr>
              <a:t>Multimedia Integration:-</a:t>
            </a:r>
          </a:p>
          <a:p>
            <a:pPr marL="0" lvl="0" indent="0" algn="l" rtl="0">
              <a:spcBef>
                <a:spcPts val="0"/>
              </a:spcBef>
              <a:spcAft>
                <a:spcPts val="0"/>
              </a:spcAft>
              <a:buNone/>
            </a:pPr>
            <a:endParaRPr lang="en-US" sz="1800" b="1" dirty="0">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r>
              <a:rPr lang="en-US" sz="2400" dirty="0">
                <a:effectLst/>
                <a:latin typeface="Times New Roman" panose="02020603050405020304" pitchFamily="18" charset="0"/>
                <a:ea typeface="Times New Roman" panose="02020603050405020304" pitchFamily="18" charset="0"/>
              </a:rPr>
              <a:t> </a:t>
            </a:r>
            <a:r>
              <a:rPr lang="en-US" sz="2400" dirty="0">
                <a:effectLst/>
                <a:latin typeface="Centaur" panose="02030504050205020304" pitchFamily="18" charset="0"/>
                <a:ea typeface="Times New Roman" panose="02020603050405020304" pitchFamily="18" charset="0"/>
              </a:rPr>
              <a:t>High-quality images and multimedia elements will be strategically placed to enhance the visual storytelling and immerse users in the exploration</a:t>
            </a:r>
            <a:r>
              <a:rPr lang="en-US" sz="2400" dirty="0">
                <a:effectLst/>
                <a:latin typeface="Times New Roman" panose="02020603050405020304" pitchFamily="18" charset="0"/>
                <a:ea typeface="Times New Roman" panose="02020603050405020304" pitchFamily="18" charset="0"/>
              </a:rPr>
              <a:t>.</a:t>
            </a:r>
            <a:endParaRPr sz="2400" dirty="0"/>
          </a:p>
        </p:txBody>
      </p:sp>
      <p:pic>
        <p:nvPicPr>
          <p:cNvPr id="11" name="Picture 10">
            <a:extLst>
              <a:ext uri="{FF2B5EF4-FFF2-40B4-BE49-F238E27FC236}">
                <a16:creationId xmlns:a16="http://schemas.microsoft.com/office/drawing/2014/main" id="{630601B1-EEDA-A981-3B9F-3400AAE6F1C1}"/>
              </a:ext>
            </a:extLst>
          </p:cNvPr>
          <p:cNvPicPr>
            <a:picLocks noChangeAspect="1"/>
          </p:cNvPicPr>
          <p:nvPr/>
        </p:nvPicPr>
        <p:blipFill>
          <a:blip r:embed="rId3"/>
          <a:stretch>
            <a:fillRect/>
          </a:stretch>
        </p:blipFill>
        <p:spPr>
          <a:xfrm>
            <a:off x="4460488" y="185855"/>
            <a:ext cx="4683512" cy="4876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99">
                                            <p:txEl>
                                              <p:pRg st="0" end="0"/>
                                            </p:txEl>
                                          </p:spTgt>
                                        </p:tgtEl>
                                        <p:attrNameLst>
                                          <p:attrName>style.visibility</p:attrName>
                                        </p:attrNameLst>
                                      </p:cBhvr>
                                      <p:to>
                                        <p:strVal val="visible"/>
                                      </p:to>
                                    </p:set>
                                    <p:animEffect transition="in" filter="fade">
                                      <p:cBhvr>
                                        <p:cTn id="7" dur="1000"/>
                                        <p:tgtEl>
                                          <p:spTgt spid="799">
                                            <p:txEl>
                                              <p:pRg st="0" end="0"/>
                                            </p:txEl>
                                          </p:spTgt>
                                        </p:tgtEl>
                                      </p:cBhvr>
                                    </p:animEffect>
                                    <p:anim calcmode="lin" valueType="num">
                                      <p:cBhvr>
                                        <p:cTn id="8" dur="1000" fill="hold"/>
                                        <p:tgtEl>
                                          <p:spTgt spid="79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9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99">
                                            <p:txEl>
                                              <p:pRg st="2" end="2"/>
                                            </p:txEl>
                                          </p:spTgt>
                                        </p:tgtEl>
                                        <p:attrNameLst>
                                          <p:attrName>style.visibility</p:attrName>
                                        </p:attrNameLst>
                                      </p:cBhvr>
                                      <p:to>
                                        <p:strVal val="visible"/>
                                      </p:to>
                                    </p:set>
                                    <p:animEffect transition="in" filter="fade">
                                      <p:cBhvr>
                                        <p:cTn id="14" dur="1000"/>
                                        <p:tgtEl>
                                          <p:spTgt spid="799">
                                            <p:txEl>
                                              <p:pRg st="2" end="2"/>
                                            </p:txEl>
                                          </p:spTgt>
                                        </p:tgtEl>
                                      </p:cBhvr>
                                    </p:animEffect>
                                    <p:anim calcmode="lin" valueType="num">
                                      <p:cBhvr>
                                        <p:cTn id="15" dur="1000" fill="hold"/>
                                        <p:tgtEl>
                                          <p:spTgt spid="799">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79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randombar(horizontal)">
                                      <p:cBhvr>
                                        <p:cTn id="2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9" grpId="0" build="p"/>
    </p:bldLst>
  </p:timing>
</p:sld>
</file>

<file path=ppt/theme/theme1.xml><?xml version="1.0" encoding="utf-8"?>
<a:theme xmlns:a="http://schemas.openxmlformats.org/drawingml/2006/main" name="Coastal Landscape by Slidesgo">
  <a:themeElements>
    <a:clrScheme name="Simple Light">
      <a:dk1>
        <a:srgbClr val="343233"/>
      </a:dk1>
      <a:lt1>
        <a:srgbClr val="D2E7E7"/>
      </a:lt1>
      <a:dk2>
        <a:srgbClr val="C1D4DB"/>
      </a:dk2>
      <a:lt2>
        <a:srgbClr val="8AB7BC"/>
      </a:lt2>
      <a:accent1>
        <a:srgbClr val="F2F4F3"/>
      </a:accent1>
      <a:accent2>
        <a:srgbClr val="EEF1F7"/>
      </a:accent2>
      <a:accent3>
        <a:srgbClr val="F4EDDD"/>
      </a:accent3>
      <a:accent4>
        <a:srgbClr val="A5D3A8"/>
      </a:accent4>
      <a:accent5>
        <a:srgbClr val="FFFFFF"/>
      </a:accent5>
      <a:accent6>
        <a:srgbClr val="FFFFFF"/>
      </a:accent6>
      <a:hlink>
        <a:srgbClr val="3432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231</TotalTime>
  <Words>649</Words>
  <Application>Microsoft Office PowerPoint</Application>
  <PresentationFormat>On-screen Show (16:9)</PresentationFormat>
  <Paragraphs>79</Paragraphs>
  <Slides>19</Slides>
  <Notes>15</Notes>
  <HiddenSlides>0</HiddenSlides>
  <MMClips>0</MMClips>
  <ScaleCrop>false</ScaleCrop>
  <HeadingPairs>
    <vt:vector size="6" baseType="variant">
      <vt:variant>
        <vt:lpstr>Fonts Used</vt:lpstr>
      </vt:variant>
      <vt:variant>
        <vt:i4>19</vt:i4>
      </vt:variant>
      <vt:variant>
        <vt:lpstr>Theme</vt:lpstr>
      </vt:variant>
      <vt:variant>
        <vt:i4>1</vt:i4>
      </vt:variant>
      <vt:variant>
        <vt:lpstr>Slide Titles</vt:lpstr>
      </vt:variant>
      <vt:variant>
        <vt:i4>19</vt:i4>
      </vt:variant>
    </vt:vector>
  </HeadingPairs>
  <TitlesOfParts>
    <vt:vector size="39" baseType="lpstr">
      <vt:lpstr>Vladimir Script</vt:lpstr>
      <vt:lpstr>Archivo SemiBold</vt:lpstr>
      <vt:lpstr>HP Simplified</vt:lpstr>
      <vt:lpstr>Centaur</vt:lpstr>
      <vt:lpstr>Algerian</vt:lpstr>
      <vt:lpstr>Arial Black</vt:lpstr>
      <vt:lpstr>Calibri</vt:lpstr>
      <vt:lpstr>Arial</vt:lpstr>
      <vt:lpstr>Source Sans Pro</vt:lpstr>
      <vt:lpstr>Albert Sans SemiBold</vt:lpstr>
      <vt:lpstr>Archivo</vt:lpstr>
      <vt:lpstr>Copperplate Gothic Light</vt:lpstr>
      <vt:lpstr>Rockwell</vt:lpstr>
      <vt:lpstr>Wingdings</vt:lpstr>
      <vt:lpstr>Castellar</vt:lpstr>
      <vt:lpstr>Times New Roman</vt:lpstr>
      <vt:lpstr>Albert Sans</vt:lpstr>
      <vt:lpstr>ROG Fonts</vt:lpstr>
      <vt:lpstr>Cascadia Code ExtraLight</vt:lpstr>
      <vt:lpstr>Coastal Landscape by Slidesgo</vt:lpstr>
      <vt:lpstr>PowerPoint Presentation</vt:lpstr>
      <vt:lpstr>Wandering           in Jharkhand</vt:lpstr>
      <vt:lpstr>PowerPoint Presentation</vt:lpstr>
      <vt:lpstr>Table of Contents</vt:lpstr>
      <vt:lpstr>Introduction</vt:lpstr>
      <vt:lpstr>Objective of the Project</vt:lpstr>
      <vt:lpstr>REQUIREMENT:-</vt:lpstr>
      <vt:lpstr>Analysis of the Project:-</vt:lpstr>
      <vt:lpstr>PowerPoint Presentation</vt:lpstr>
      <vt:lpstr>PowerPoint Presentation</vt:lpstr>
      <vt:lpstr>PowerPoint Presentation</vt:lpstr>
      <vt:lpstr>Key Features:- </vt:lpstr>
      <vt:lpstr>PowerPoint Presentation</vt:lpstr>
      <vt:lpstr>PowerPoint Presentation</vt:lpstr>
      <vt:lpstr>PowerPoint Presentation</vt:lpstr>
      <vt:lpstr>PowerPoint Presentation</vt:lpstr>
      <vt:lpstr>PowerPoint Presentation</vt:lpstr>
      <vt:lpstr>Conclusion: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Wandering           in Jharkhand</dc:title>
  <cp:lastModifiedBy>Devashis Kumar</cp:lastModifiedBy>
  <cp:revision>7</cp:revision>
  <dcterms:modified xsi:type="dcterms:W3CDTF">2023-09-26T03:08:19Z</dcterms:modified>
</cp:coreProperties>
</file>